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4" r:id="rId4"/>
  </p:sldMasterIdLst>
  <p:notesMasterIdLst>
    <p:notesMasterId r:id="rId49"/>
  </p:notesMasterIdLst>
  <p:handoutMasterIdLst>
    <p:handoutMasterId r:id="rId50"/>
  </p:handoutMasterIdLst>
  <p:sldIdLst>
    <p:sldId id="518" r:id="rId5"/>
    <p:sldId id="533" r:id="rId6"/>
    <p:sldId id="454" r:id="rId7"/>
    <p:sldId id="455" r:id="rId8"/>
    <p:sldId id="456" r:id="rId9"/>
    <p:sldId id="481" r:id="rId10"/>
    <p:sldId id="480" r:id="rId11"/>
    <p:sldId id="482" r:id="rId12"/>
    <p:sldId id="483" r:id="rId13"/>
    <p:sldId id="486" r:id="rId14"/>
    <p:sldId id="487" r:id="rId15"/>
    <p:sldId id="505" r:id="rId16"/>
    <p:sldId id="489" r:id="rId17"/>
    <p:sldId id="488" r:id="rId18"/>
    <p:sldId id="493" r:id="rId19"/>
    <p:sldId id="510" r:id="rId20"/>
    <p:sldId id="511" r:id="rId21"/>
    <p:sldId id="492" r:id="rId22"/>
    <p:sldId id="498" r:id="rId23"/>
    <p:sldId id="490" r:id="rId24"/>
    <p:sldId id="479" r:id="rId25"/>
    <p:sldId id="499" r:id="rId26"/>
    <p:sldId id="495" r:id="rId27"/>
    <p:sldId id="497" r:id="rId28"/>
    <p:sldId id="535" r:id="rId29"/>
    <p:sldId id="537" r:id="rId30"/>
    <p:sldId id="496" r:id="rId31"/>
    <p:sldId id="501" r:id="rId32"/>
    <p:sldId id="502" r:id="rId33"/>
    <p:sldId id="491" r:id="rId34"/>
    <p:sldId id="528" r:id="rId35"/>
    <p:sldId id="524" r:id="rId36"/>
    <p:sldId id="529" r:id="rId37"/>
    <p:sldId id="530" r:id="rId38"/>
    <p:sldId id="494" r:id="rId39"/>
    <p:sldId id="512" r:id="rId40"/>
    <p:sldId id="476" r:id="rId41"/>
    <p:sldId id="513" r:id="rId42"/>
    <p:sldId id="460" r:id="rId43"/>
    <p:sldId id="521" r:id="rId44"/>
    <p:sldId id="523" r:id="rId45"/>
    <p:sldId id="509" r:id="rId46"/>
    <p:sldId id="526" r:id="rId47"/>
    <p:sldId id="516" r:id="rId48"/>
  </p:sldIdLst>
  <p:sldSz cx="9144000" cy="5143500" type="screen16x9"/>
  <p:notesSz cx="10234613" cy="710406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896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7792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1688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5585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948129" algn="l" defTabSz="77925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337755" algn="l" defTabSz="77925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727381" algn="l" defTabSz="77925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117007" algn="l" defTabSz="77925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1342" userDrawn="1">
          <p15:clr>
            <a:srgbClr val="A4A3A4"/>
          </p15:clr>
        </p15:guide>
        <p15:guide id="2" pos="33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D0D0D"/>
    <a:srgbClr val="00CA75"/>
    <a:srgbClr val="75E0AC"/>
    <a:srgbClr val="F1F1F2"/>
    <a:srgbClr val="4D4D4D"/>
    <a:srgbClr val="BCD3EE"/>
    <a:srgbClr val="D9D9D9"/>
    <a:srgbClr val="008000"/>
    <a:srgbClr val="378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B97C2-A896-46D4-A4E0-A623B1153F4B}" v="1" dt="2019-09-26T13:58:14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2" autoAdjust="0"/>
    <p:restoredTop sz="64277" autoAdjust="0"/>
  </p:normalViewPr>
  <p:slideViewPr>
    <p:cSldViewPr>
      <p:cViewPr varScale="1">
        <p:scale>
          <a:sx n="96" d="100"/>
          <a:sy n="96" d="100"/>
        </p:scale>
        <p:origin x="2112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4888" y="200"/>
      </p:cViewPr>
      <p:guideLst>
        <p:guide orient="horz" pos="11342"/>
        <p:guide pos="33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k, Jens" userId="S::jens.lorek@accso.de::df113f2b-fa88-4c0a-8bf2-43bb6166595c" providerId="AD" clId="Web-{B3A6D563-8AD4-794D-805B-D559FDE465DF}"/>
    <pc:docChg chg="addSld delSld modSld sldOrd">
      <pc:chgData name="Lorek, Jens" userId="S::jens.lorek@accso.de::df113f2b-fa88-4c0a-8bf2-43bb6166595c" providerId="AD" clId="Web-{B3A6D563-8AD4-794D-805B-D559FDE465DF}" dt="2019-08-22T16:11:34.087" v="4479"/>
      <pc:docMkLst>
        <pc:docMk/>
      </pc:docMkLst>
      <pc:sldChg chg="modSp modNotes">
        <pc:chgData name="Lorek, Jens" userId="S::jens.lorek@accso.de::df113f2b-fa88-4c0a-8bf2-43bb6166595c" providerId="AD" clId="Web-{B3A6D563-8AD4-794D-805B-D559FDE465DF}" dt="2019-08-22T13:47:50.591" v="463"/>
        <pc:sldMkLst>
          <pc:docMk/>
          <pc:sldMk cId="3773431266" sldId="455"/>
        </pc:sldMkLst>
        <pc:spChg chg="mod">
          <ac:chgData name="Lorek, Jens" userId="S::jens.lorek@accso.de::df113f2b-fa88-4c0a-8bf2-43bb6166595c" providerId="AD" clId="Web-{B3A6D563-8AD4-794D-805B-D559FDE465DF}" dt="2019-08-22T11:03:16.919" v="1" actId="20577"/>
          <ac:spMkLst>
            <pc:docMk/>
            <pc:sldMk cId="3773431266" sldId="455"/>
            <ac:spMk id="11" creationId="{00000000-0000-0000-0000-000000000000}"/>
          </ac:spMkLst>
        </pc:spChg>
      </pc:sldChg>
      <pc:sldChg chg="modNotes">
        <pc:chgData name="Lorek, Jens" userId="S::jens.lorek@accso.de::df113f2b-fa88-4c0a-8bf2-43bb6166595c" providerId="AD" clId="Web-{B3A6D563-8AD4-794D-805B-D559FDE465DF}" dt="2019-08-22T13:50:54.058" v="834"/>
        <pc:sldMkLst>
          <pc:docMk/>
          <pc:sldMk cId="2380359948" sldId="456"/>
        </pc:sldMkLst>
      </pc:sldChg>
      <pc:sldChg chg="modSp ord modNotes">
        <pc:chgData name="Lorek, Jens" userId="S::jens.lorek@accso.de::df113f2b-fa88-4c0a-8bf2-43bb6166595c" providerId="AD" clId="Web-{B3A6D563-8AD4-794D-805B-D559FDE465DF}" dt="2019-08-22T16:11:34.087" v="4479"/>
        <pc:sldMkLst>
          <pc:docMk/>
          <pc:sldMk cId="822972606" sldId="460"/>
        </pc:sldMkLst>
        <pc:spChg chg="mod">
          <ac:chgData name="Lorek, Jens" userId="S::jens.lorek@accso.de::df113f2b-fa88-4c0a-8bf2-43bb6166595c" providerId="AD" clId="Web-{B3A6D563-8AD4-794D-805B-D559FDE465DF}" dt="2019-08-22T16:00:36.598" v="4109" actId="20577"/>
          <ac:spMkLst>
            <pc:docMk/>
            <pc:sldMk cId="822972606" sldId="460"/>
            <ac:spMk id="11" creationId="{00000000-0000-0000-0000-000000000000}"/>
          </ac:spMkLst>
        </pc:spChg>
      </pc:sldChg>
      <pc:sldChg chg="add del">
        <pc:chgData name="Lorek, Jens" userId="S::jens.lorek@accso.de::df113f2b-fa88-4c0a-8bf2-43bb6166595c" providerId="AD" clId="Web-{B3A6D563-8AD4-794D-805B-D559FDE465DF}" dt="2019-08-22T14:02:17.880" v="843"/>
        <pc:sldMkLst>
          <pc:docMk/>
          <pc:sldMk cId="3071646166" sldId="480"/>
        </pc:sldMkLst>
      </pc:sldChg>
      <pc:sldChg chg="modNotes">
        <pc:chgData name="Lorek, Jens" userId="S::jens.lorek@accso.de::df113f2b-fa88-4c0a-8bf2-43bb6166595c" providerId="AD" clId="Web-{B3A6D563-8AD4-794D-805B-D559FDE465DF}" dt="2019-08-22T14:04:06.394" v="969"/>
        <pc:sldMkLst>
          <pc:docMk/>
          <pc:sldMk cId="1112739752" sldId="482"/>
        </pc:sldMkLst>
      </pc:sldChg>
      <pc:sldChg chg="modNotes">
        <pc:chgData name="Lorek, Jens" userId="S::jens.lorek@accso.de::df113f2b-fa88-4c0a-8bf2-43bb6166595c" providerId="AD" clId="Web-{B3A6D563-8AD4-794D-805B-D559FDE465DF}" dt="2019-08-22T11:57:47.460" v="250"/>
        <pc:sldMkLst>
          <pc:docMk/>
          <pc:sldMk cId="3868950104" sldId="490"/>
        </pc:sldMkLst>
      </pc:sldChg>
      <pc:sldChg chg="modSp modNotes">
        <pc:chgData name="Lorek, Jens" userId="S::jens.lorek@accso.de::df113f2b-fa88-4c0a-8bf2-43bb6166595c" providerId="AD" clId="Web-{B3A6D563-8AD4-794D-805B-D559FDE465DF}" dt="2019-08-22T15:09:26.919" v="2526"/>
        <pc:sldMkLst>
          <pc:docMk/>
          <pc:sldMk cId="1169872349" sldId="491"/>
        </pc:sldMkLst>
        <pc:spChg chg="mod">
          <ac:chgData name="Lorek, Jens" userId="S::jens.lorek@accso.de::df113f2b-fa88-4c0a-8bf2-43bb6166595c" providerId="AD" clId="Web-{B3A6D563-8AD4-794D-805B-D559FDE465DF}" dt="2019-08-22T12:15:14.362" v="299" actId="20577"/>
          <ac:spMkLst>
            <pc:docMk/>
            <pc:sldMk cId="1169872349" sldId="491"/>
            <ac:spMk id="11" creationId="{00000000-0000-0000-0000-000000000000}"/>
          </ac:spMkLst>
        </pc:spChg>
      </pc:sldChg>
      <pc:sldChg chg="modNotes">
        <pc:chgData name="Lorek, Jens" userId="S::jens.lorek@accso.de::df113f2b-fa88-4c0a-8bf2-43bb6166595c" providerId="AD" clId="Web-{B3A6D563-8AD4-794D-805B-D559FDE465DF}" dt="2019-08-22T11:55:39.882" v="150"/>
        <pc:sldMkLst>
          <pc:docMk/>
          <pc:sldMk cId="1085675575" sldId="492"/>
        </pc:sldMkLst>
      </pc:sldChg>
      <pc:sldChg chg="modSp">
        <pc:chgData name="Lorek, Jens" userId="S::jens.lorek@accso.de::df113f2b-fa88-4c0a-8bf2-43bb6166595c" providerId="AD" clId="Web-{B3A6D563-8AD4-794D-805B-D559FDE465DF}" dt="2019-08-22T14:56:36.192" v="2270" actId="20577"/>
        <pc:sldMkLst>
          <pc:docMk/>
          <pc:sldMk cId="290320409" sldId="496"/>
        </pc:sldMkLst>
        <pc:spChg chg="mod">
          <ac:chgData name="Lorek, Jens" userId="S::jens.lorek@accso.de::df113f2b-fa88-4c0a-8bf2-43bb6166595c" providerId="AD" clId="Web-{B3A6D563-8AD4-794D-805B-D559FDE465DF}" dt="2019-08-22T14:56:36.192" v="2270" actId="20577"/>
          <ac:spMkLst>
            <pc:docMk/>
            <pc:sldMk cId="290320409" sldId="496"/>
            <ac:spMk id="2" creationId="{00000000-0000-0000-0000-000000000000}"/>
          </ac:spMkLst>
        </pc:spChg>
      </pc:sldChg>
      <pc:sldChg chg="modSp">
        <pc:chgData name="Lorek, Jens" userId="S::jens.lorek@accso.de::df113f2b-fa88-4c0a-8bf2-43bb6166595c" providerId="AD" clId="Web-{B3A6D563-8AD4-794D-805B-D559FDE465DF}" dt="2019-08-22T12:09:46.832" v="279" actId="1076"/>
        <pc:sldMkLst>
          <pc:docMk/>
          <pc:sldMk cId="2639282306" sldId="502"/>
        </pc:sldMkLst>
        <pc:spChg chg="mod">
          <ac:chgData name="Lorek, Jens" userId="S::jens.lorek@accso.de::df113f2b-fa88-4c0a-8bf2-43bb6166595c" providerId="AD" clId="Web-{B3A6D563-8AD4-794D-805B-D559FDE465DF}" dt="2019-08-22T12:09:36.894" v="277" actId="20577"/>
          <ac:spMkLst>
            <pc:docMk/>
            <pc:sldMk cId="2639282306" sldId="502"/>
            <ac:spMk id="11" creationId="{00000000-0000-0000-0000-000000000000}"/>
          </ac:spMkLst>
        </pc:spChg>
        <pc:picChg chg="mod">
          <ac:chgData name="Lorek, Jens" userId="S::jens.lorek@accso.de::df113f2b-fa88-4c0a-8bf2-43bb6166595c" providerId="AD" clId="Web-{B3A6D563-8AD4-794D-805B-D559FDE465DF}" dt="2019-08-22T12:09:46.832" v="279" actId="1076"/>
          <ac:picMkLst>
            <pc:docMk/>
            <pc:sldMk cId="2639282306" sldId="502"/>
            <ac:picMk id="5" creationId="{6C863012-C0D4-44B2-B14C-9F3F899ECD1B}"/>
          </ac:picMkLst>
        </pc:picChg>
      </pc:sldChg>
      <pc:sldChg chg="addSp delSp">
        <pc:chgData name="Lorek, Jens" userId="S::jens.lorek@accso.de::df113f2b-fa88-4c0a-8bf2-43bb6166595c" providerId="AD" clId="Web-{B3A6D563-8AD4-794D-805B-D559FDE465DF}" dt="2019-08-22T15:58:45.144" v="3978"/>
        <pc:sldMkLst>
          <pc:docMk/>
          <pc:sldMk cId="1592165968" sldId="509"/>
        </pc:sldMkLst>
        <pc:picChg chg="add">
          <ac:chgData name="Lorek, Jens" userId="S::jens.lorek@accso.de::df113f2b-fa88-4c0a-8bf2-43bb6166595c" providerId="AD" clId="Web-{B3A6D563-8AD4-794D-805B-D559FDE465DF}" dt="2019-08-22T15:58:25.800" v="3973"/>
          <ac:picMkLst>
            <pc:docMk/>
            <pc:sldMk cId="1592165968" sldId="509"/>
            <ac:picMk id="3" creationId="{D0150A96-897D-4E7F-8333-91FC4B4CB3D8}"/>
          </ac:picMkLst>
        </pc:picChg>
        <pc:picChg chg="add">
          <ac:chgData name="Lorek, Jens" userId="S::jens.lorek@accso.de::df113f2b-fa88-4c0a-8bf2-43bb6166595c" providerId="AD" clId="Web-{B3A6D563-8AD4-794D-805B-D559FDE465DF}" dt="2019-08-22T15:58:25.816" v="3974"/>
          <ac:picMkLst>
            <pc:docMk/>
            <pc:sldMk cId="1592165968" sldId="509"/>
            <ac:picMk id="5" creationId="{8930D9A3-EBF1-4FAD-A049-2865FADCBAEC}"/>
          </ac:picMkLst>
        </pc:picChg>
        <pc:picChg chg="add del">
          <ac:chgData name="Lorek, Jens" userId="S::jens.lorek@accso.de::df113f2b-fa88-4c0a-8bf2-43bb6166595c" providerId="AD" clId="Web-{B3A6D563-8AD4-794D-805B-D559FDE465DF}" dt="2019-08-22T15:58:45.144" v="3978"/>
          <ac:picMkLst>
            <pc:docMk/>
            <pc:sldMk cId="1592165968" sldId="509"/>
            <ac:picMk id="7" creationId="{1711D371-0AC2-4B27-903F-5354A53ECFF2}"/>
          </ac:picMkLst>
        </pc:picChg>
        <pc:picChg chg="add del">
          <ac:chgData name="Lorek, Jens" userId="S::jens.lorek@accso.de::df113f2b-fa88-4c0a-8bf2-43bb6166595c" providerId="AD" clId="Web-{B3A6D563-8AD4-794D-805B-D559FDE465DF}" dt="2019-08-22T15:58:42.316" v="3977"/>
          <ac:picMkLst>
            <pc:docMk/>
            <pc:sldMk cId="1592165968" sldId="509"/>
            <ac:picMk id="9" creationId="{443A7AF3-89A4-4E92-B302-01D5FC006574}"/>
          </ac:picMkLst>
        </pc:picChg>
      </pc:sldChg>
      <pc:sldChg chg="modNotes">
        <pc:chgData name="Lorek, Jens" userId="S::jens.lorek@accso.de::df113f2b-fa88-4c0a-8bf2-43bb6166595c" providerId="AD" clId="Web-{B3A6D563-8AD4-794D-805B-D559FDE465DF}" dt="2019-08-22T16:00:14.910" v="4103"/>
        <pc:sldMkLst>
          <pc:docMk/>
          <pc:sldMk cId="1560382629" sldId="513"/>
        </pc:sldMkLst>
      </pc:sldChg>
      <pc:sldChg chg="ord">
        <pc:chgData name="Lorek, Jens" userId="S::jens.lorek@accso.de::df113f2b-fa88-4c0a-8bf2-43bb6166595c" providerId="AD" clId="Web-{B3A6D563-8AD4-794D-805B-D559FDE465DF}" dt="2019-08-22T16:07:29.928" v="4229"/>
        <pc:sldMkLst>
          <pc:docMk/>
          <pc:sldMk cId="871768144" sldId="521"/>
        </pc:sldMkLst>
      </pc:sldChg>
      <pc:sldChg chg="modSp modNotes">
        <pc:chgData name="Lorek, Jens" userId="S::jens.lorek@accso.de::df113f2b-fa88-4c0a-8bf2-43bb6166595c" providerId="AD" clId="Web-{B3A6D563-8AD4-794D-805B-D559FDE465DF}" dt="2019-08-22T16:01:11.582" v="4133"/>
        <pc:sldMkLst>
          <pc:docMk/>
          <pc:sldMk cId="3588345077" sldId="523"/>
        </pc:sldMkLst>
        <pc:spChg chg="mod">
          <ac:chgData name="Lorek, Jens" userId="S::jens.lorek@accso.de::df113f2b-fa88-4c0a-8bf2-43bb6166595c" providerId="AD" clId="Web-{B3A6D563-8AD4-794D-805B-D559FDE465DF}" dt="2019-08-22T16:00:49.988" v="4115" actId="20577"/>
          <ac:spMkLst>
            <pc:docMk/>
            <pc:sldMk cId="3588345077" sldId="523"/>
            <ac:spMk id="2" creationId="{00000000-0000-0000-0000-000000000000}"/>
          </ac:spMkLst>
        </pc:spChg>
      </pc:sldChg>
      <pc:sldChg chg="modSp ord modNotes">
        <pc:chgData name="Lorek, Jens" userId="S::jens.lorek@accso.de::df113f2b-fa88-4c0a-8bf2-43bb6166595c" providerId="AD" clId="Web-{B3A6D563-8AD4-794D-805B-D559FDE465DF}" dt="2019-08-22T15:55:55.762" v="3959" actId="20577"/>
        <pc:sldMkLst>
          <pc:docMk/>
          <pc:sldMk cId="3579733395" sldId="524"/>
        </pc:sldMkLst>
        <pc:spChg chg="mod">
          <ac:chgData name="Lorek, Jens" userId="S::jens.lorek@accso.de::df113f2b-fa88-4c0a-8bf2-43bb6166595c" providerId="AD" clId="Web-{B3A6D563-8AD4-794D-805B-D559FDE465DF}" dt="2019-08-22T15:53:53.964" v="3812" actId="20577"/>
          <ac:spMkLst>
            <pc:docMk/>
            <pc:sldMk cId="3579733395" sldId="524"/>
            <ac:spMk id="2" creationId="{00000000-0000-0000-0000-000000000000}"/>
          </ac:spMkLst>
        </pc:spChg>
        <pc:spChg chg="mod">
          <ac:chgData name="Lorek, Jens" userId="S::jens.lorek@accso.de::df113f2b-fa88-4c0a-8bf2-43bb6166595c" providerId="AD" clId="Web-{B3A6D563-8AD4-794D-805B-D559FDE465DF}" dt="2019-08-22T15:55:55.762" v="3959" actId="20577"/>
          <ac:spMkLst>
            <pc:docMk/>
            <pc:sldMk cId="3579733395" sldId="524"/>
            <ac:spMk id="11" creationId="{00000000-0000-0000-0000-000000000000}"/>
          </ac:spMkLst>
        </pc:spChg>
      </pc:sldChg>
      <pc:sldChg chg="add replId">
        <pc:chgData name="Lorek, Jens" userId="S::jens.lorek@accso.de::df113f2b-fa88-4c0a-8bf2-43bb6166595c" providerId="AD" clId="Web-{B3A6D563-8AD4-794D-805B-D559FDE465DF}" dt="2019-08-22T14:07:58.314" v="970"/>
        <pc:sldMkLst>
          <pc:docMk/>
          <pc:sldMk cId="3859672150" sldId="526"/>
        </pc:sldMkLst>
      </pc:sldChg>
      <pc:sldChg chg="delSp modSp add replId modNotes">
        <pc:chgData name="Lorek, Jens" userId="S::jens.lorek@accso.de::df113f2b-fa88-4c0a-8bf2-43bb6166595c" providerId="AD" clId="Web-{B3A6D563-8AD4-794D-805B-D559FDE465DF}" dt="2019-08-22T15:55:06.558" v="3922" actId="20577"/>
        <pc:sldMkLst>
          <pc:docMk/>
          <pc:sldMk cId="1045811974" sldId="528"/>
        </pc:sldMkLst>
        <pc:spChg chg="mod">
          <ac:chgData name="Lorek, Jens" userId="S::jens.lorek@accso.de::df113f2b-fa88-4c0a-8bf2-43bb6166595c" providerId="AD" clId="Web-{B3A6D563-8AD4-794D-805B-D559FDE465DF}" dt="2019-08-22T15:07:10.233" v="2374" actId="20577"/>
          <ac:spMkLst>
            <pc:docMk/>
            <pc:sldMk cId="1045811974" sldId="528"/>
            <ac:spMk id="2" creationId="{00000000-0000-0000-0000-000000000000}"/>
          </ac:spMkLst>
        </pc:spChg>
        <pc:spChg chg="del">
          <ac:chgData name="Lorek, Jens" userId="S::jens.lorek@accso.de::df113f2b-fa88-4c0a-8bf2-43bb6166595c" providerId="AD" clId="Web-{B3A6D563-8AD4-794D-805B-D559FDE465DF}" dt="2019-08-22T14:30:17.676" v="1417"/>
          <ac:spMkLst>
            <pc:docMk/>
            <pc:sldMk cId="1045811974" sldId="528"/>
            <ac:spMk id="7" creationId="{31A56BED-0B98-4E32-A4AA-DB71D3B4E7B1}"/>
          </ac:spMkLst>
        </pc:spChg>
        <pc:spChg chg="mod">
          <ac:chgData name="Lorek, Jens" userId="S::jens.lorek@accso.de::df113f2b-fa88-4c0a-8bf2-43bb6166595c" providerId="AD" clId="Web-{B3A6D563-8AD4-794D-805B-D559FDE465DF}" dt="2019-08-22T15:55:06.558" v="3922" actId="20577"/>
          <ac:spMkLst>
            <pc:docMk/>
            <pc:sldMk cId="1045811974" sldId="528"/>
            <ac:spMk id="11" creationId="{00000000-0000-0000-0000-000000000000}"/>
          </ac:spMkLst>
        </pc:spChg>
        <pc:picChg chg="del">
          <ac:chgData name="Lorek, Jens" userId="S::jens.lorek@accso.de::df113f2b-fa88-4c0a-8bf2-43bb6166595c" providerId="AD" clId="Web-{B3A6D563-8AD4-794D-805B-D559FDE465DF}" dt="2019-08-22T14:30:15.957" v="1416"/>
          <ac:picMkLst>
            <pc:docMk/>
            <pc:sldMk cId="1045811974" sldId="528"/>
            <ac:picMk id="3" creationId="{8880590F-CE54-4B33-A0B8-763D3000B08D}"/>
          </ac:picMkLst>
        </pc:picChg>
      </pc:sldChg>
      <pc:sldChg chg="addSp modSp add replId modNotes">
        <pc:chgData name="Lorek, Jens" userId="S::jens.lorek@accso.de::df113f2b-fa88-4c0a-8bf2-43bb6166595c" providerId="AD" clId="Web-{B3A6D563-8AD4-794D-805B-D559FDE465DF}" dt="2019-08-22T15:15:55.321" v="3046"/>
        <pc:sldMkLst>
          <pc:docMk/>
          <pc:sldMk cId="1664746150" sldId="529"/>
        </pc:sldMkLst>
        <pc:spChg chg="mod ord">
          <ac:chgData name="Lorek, Jens" userId="S::jens.lorek@accso.de::df113f2b-fa88-4c0a-8bf2-43bb6166595c" providerId="AD" clId="Web-{B3A6D563-8AD4-794D-805B-D559FDE465DF}" dt="2019-08-22T15:07:23.201" v="2376"/>
          <ac:spMkLst>
            <pc:docMk/>
            <pc:sldMk cId="1664746150" sldId="529"/>
            <ac:spMk id="2" creationId="{00000000-0000-0000-0000-000000000000}"/>
          </ac:spMkLst>
        </pc:spChg>
        <pc:spChg chg="add mod">
          <ac:chgData name="Lorek, Jens" userId="S::jens.lorek@accso.de::df113f2b-fa88-4c0a-8bf2-43bb6166595c" providerId="AD" clId="Web-{B3A6D563-8AD4-794D-805B-D559FDE465DF}" dt="2019-08-22T14:53:31.006" v="2146" actId="1076"/>
          <ac:spMkLst>
            <pc:docMk/>
            <pc:sldMk cId="1664746150" sldId="529"/>
            <ac:spMk id="5" creationId="{73F17344-96A2-4544-9C42-D23CF1AA5ECB}"/>
          </ac:spMkLst>
        </pc:spChg>
        <pc:spChg chg="mod">
          <ac:chgData name="Lorek, Jens" userId="S::jens.lorek@accso.de::df113f2b-fa88-4c0a-8bf2-43bb6166595c" providerId="AD" clId="Web-{B3A6D563-8AD4-794D-805B-D559FDE465DF}" dt="2019-08-22T15:07:04.404" v="2372" actId="20577"/>
          <ac:spMkLst>
            <pc:docMk/>
            <pc:sldMk cId="1664746150" sldId="529"/>
            <ac:spMk id="11" creationId="{00000000-0000-0000-0000-000000000000}"/>
          </ac:spMkLst>
        </pc:spChg>
        <pc:picChg chg="add mod modCrop">
          <ac:chgData name="Lorek, Jens" userId="S::jens.lorek@accso.de::df113f2b-fa88-4c0a-8bf2-43bb6166595c" providerId="AD" clId="Web-{B3A6D563-8AD4-794D-805B-D559FDE465DF}" dt="2019-08-22T14:53:23.991" v="2145"/>
          <ac:picMkLst>
            <pc:docMk/>
            <pc:sldMk cId="1664746150" sldId="529"/>
            <ac:picMk id="3" creationId="{F62E4D52-5291-47CB-B16D-6B9741D87925}"/>
          </ac:picMkLst>
        </pc:picChg>
      </pc:sldChg>
      <pc:sldChg chg="addSp modSp add ord replId modNotes">
        <pc:chgData name="Lorek, Jens" userId="S::jens.lorek@accso.de::df113f2b-fa88-4c0a-8bf2-43bb6166595c" providerId="AD" clId="Web-{B3A6D563-8AD4-794D-805B-D559FDE465DF}" dt="2019-08-22T15:51:51.900" v="3759" actId="14100"/>
        <pc:sldMkLst>
          <pc:docMk/>
          <pc:sldMk cId="3474892365" sldId="530"/>
        </pc:sldMkLst>
        <pc:spChg chg="ord">
          <ac:chgData name="Lorek, Jens" userId="S::jens.lorek@accso.de::df113f2b-fa88-4c0a-8bf2-43bb6166595c" providerId="AD" clId="Web-{B3A6D563-8AD4-794D-805B-D559FDE465DF}" dt="2019-08-22T15:49:07.713" v="3652"/>
          <ac:spMkLst>
            <pc:docMk/>
            <pc:sldMk cId="3474892365" sldId="530"/>
            <ac:spMk id="2" creationId="{00000000-0000-0000-0000-000000000000}"/>
          </ac:spMkLst>
        </pc:spChg>
        <pc:spChg chg="add mod">
          <ac:chgData name="Lorek, Jens" userId="S::jens.lorek@accso.de::df113f2b-fa88-4c0a-8bf2-43bb6166595c" providerId="AD" clId="Web-{B3A6D563-8AD4-794D-805B-D559FDE465DF}" dt="2019-08-22T15:49:11.931" v="3653" actId="1076"/>
          <ac:spMkLst>
            <pc:docMk/>
            <pc:sldMk cId="3474892365" sldId="530"/>
            <ac:spMk id="7" creationId="{2E8CF904-B2EA-45C3-99CD-5FF9CDB7794F}"/>
          </ac:spMkLst>
        </pc:spChg>
        <pc:spChg chg="mod ord">
          <ac:chgData name="Lorek, Jens" userId="S::jens.lorek@accso.de::df113f2b-fa88-4c0a-8bf2-43bb6166595c" providerId="AD" clId="Web-{B3A6D563-8AD4-794D-805B-D559FDE465DF}" dt="2019-08-22T15:50:58.775" v="3757" actId="20577"/>
          <ac:spMkLst>
            <pc:docMk/>
            <pc:sldMk cId="3474892365" sldId="530"/>
            <ac:spMk id="11" creationId="{00000000-0000-0000-0000-000000000000}"/>
          </ac:spMkLst>
        </pc:spChg>
        <pc:picChg chg="add mod">
          <ac:chgData name="Lorek, Jens" userId="S::jens.lorek@accso.de::df113f2b-fa88-4c0a-8bf2-43bb6166595c" providerId="AD" clId="Web-{B3A6D563-8AD4-794D-805B-D559FDE465DF}" dt="2019-08-22T15:45:41.195" v="3627" actId="1076"/>
          <ac:picMkLst>
            <pc:docMk/>
            <pc:sldMk cId="3474892365" sldId="530"/>
            <ac:picMk id="3" creationId="{0AA2E1B4-0B4D-482F-BD44-F3AB8FC66CB5}"/>
          </ac:picMkLst>
        </pc:picChg>
        <pc:picChg chg="add mod modCrop">
          <ac:chgData name="Lorek, Jens" userId="S::jens.lorek@accso.de::df113f2b-fa88-4c0a-8bf2-43bb6166595c" providerId="AD" clId="Web-{B3A6D563-8AD4-794D-805B-D559FDE465DF}" dt="2019-08-22T15:51:51.900" v="3759" actId="14100"/>
          <ac:picMkLst>
            <pc:docMk/>
            <pc:sldMk cId="3474892365" sldId="530"/>
            <ac:picMk id="5" creationId="{3E92752A-6775-4ADB-B7DB-8F5C904B337B}"/>
          </ac:picMkLst>
        </pc:picChg>
      </pc:sldChg>
    </pc:docChg>
  </pc:docChgLst>
  <pc:docChgLst>
    <pc:chgData name="Lorek, Jens" userId="df113f2b-fa88-4c0a-8bf2-43bb6166595c" providerId="ADAL" clId="{A80230AA-F280-44D9-8BF1-4606720072B4}"/>
    <pc:docChg chg="undo custSel addSld delSld modSld sldOrd">
      <pc:chgData name="Lorek, Jens" userId="df113f2b-fa88-4c0a-8bf2-43bb6166595c" providerId="ADAL" clId="{A80230AA-F280-44D9-8BF1-4606720072B4}" dt="2019-09-26T13:57:09.960" v="5466" actId="20577"/>
      <pc:docMkLst>
        <pc:docMk/>
      </pc:docMkLst>
      <pc:sldChg chg="modNotes modNotesTx">
        <pc:chgData name="Lorek, Jens" userId="df113f2b-fa88-4c0a-8bf2-43bb6166595c" providerId="ADAL" clId="{A80230AA-F280-44D9-8BF1-4606720072B4}" dt="2019-09-24T11:10:58.216" v="2230" actId="20577"/>
        <pc:sldMkLst>
          <pc:docMk/>
          <pc:sldMk cId="562125928" sldId="454"/>
        </pc:sldMkLst>
      </pc:sldChg>
      <pc:sldChg chg="modSp modNotesTx">
        <pc:chgData name="Lorek, Jens" userId="df113f2b-fa88-4c0a-8bf2-43bb6166595c" providerId="ADAL" clId="{A80230AA-F280-44D9-8BF1-4606720072B4}" dt="2019-09-24T15:15:39.028" v="5463" actId="20577"/>
        <pc:sldMkLst>
          <pc:docMk/>
          <pc:sldMk cId="3773431266" sldId="455"/>
        </pc:sldMkLst>
        <pc:spChg chg="mod">
          <ac:chgData name="Lorek, Jens" userId="df113f2b-fa88-4c0a-8bf2-43bb6166595c" providerId="ADAL" clId="{A80230AA-F280-44D9-8BF1-4606720072B4}" dt="2019-09-24T15:15:39.028" v="5463" actId="20577"/>
          <ac:spMkLst>
            <pc:docMk/>
            <pc:sldMk cId="3773431266" sldId="455"/>
            <ac:spMk id="11" creationId="{00000000-0000-0000-0000-000000000000}"/>
          </ac:spMkLst>
        </pc:spChg>
      </pc:sldChg>
      <pc:sldChg chg="modNotesTx">
        <pc:chgData name="Lorek, Jens" userId="df113f2b-fa88-4c0a-8bf2-43bb6166595c" providerId="ADAL" clId="{A80230AA-F280-44D9-8BF1-4606720072B4}" dt="2019-09-24T11:19:00.859" v="2520" actId="20577"/>
        <pc:sldMkLst>
          <pc:docMk/>
          <pc:sldMk cId="2380359948" sldId="456"/>
        </pc:sldMkLst>
      </pc:sldChg>
      <pc:sldChg chg="addSp delSp modSp">
        <pc:chgData name="Lorek, Jens" userId="df113f2b-fa88-4c0a-8bf2-43bb6166595c" providerId="ADAL" clId="{A80230AA-F280-44D9-8BF1-4606720072B4}" dt="2019-09-24T08:36:13.278" v="1719" actId="167"/>
        <pc:sldMkLst>
          <pc:docMk/>
          <pc:sldMk cId="822972606" sldId="460"/>
        </pc:sldMkLst>
        <pc:grpChg chg="add ord">
          <ac:chgData name="Lorek, Jens" userId="df113f2b-fa88-4c0a-8bf2-43bb6166595c" providerId="ADAL" clId="{A80230AA-F280-44D9-8BF1-4606720072B4}" dt="2019-09-24T08:36:13.278" v="1719" actId="167"/>
          <ac:grpSpMkLst>
            <pc:docMk/>
            <pc:sldMk cId="822972606" sldId="460"/>
            <ac:grpSpMk id="8" creationId="{6B6FC898-9CA9-4D60-857F-5648631D3EEB}"/>
          </ac:grpSpMkLst>
        </pc:grpChg>
        <pc:grpChg chg="add ord">
          <ac:chgData name="Lorek, Jens" userId="df113f2b-fa88-4c0a-8bf2-43bb6166595c" providerId="ADAL" clId="{A80230AA-F280-44D9-8BF1-4606720072B4}" dt="2019-09-24T08:36:13.278" v="1719" actId="167"/>
          <ac:grpSpMkLst>
            <pc:docMk/>
            <pc:sldMk cId="822972606" sldId="460"/>
            <ac:grpSpMk id="12" creationId="{DA8A27B6-BD67-4FE2-B176-DC300D9D6354}"/>
          </ac:grpSpMkLst>
        </pc:grpChg>
        <pc:picChg chg="del">
          <ac:chgData name="Lorek, Jens" userId="df113f2b-fa88-4c0a-8bf2-43bb6166595c" providerId="ADAL" clId="{A80230AA-F280-44D9-8BF1-4606720072B4}" dt="2019-09-24T08:36:10.551" v="1717" actId="478"/>
          <ac:picMkLst>
            <pc:docMk/>
            <pc:sldMk cId="822972606" sldId="460"/>
            <ac:picMk id="4" creationId="{0209F798-72BD-49A6-A7E7-A3FDE436E6E9}"/>
          </ac:picMkLst>
        </pc:picChg>
        <pc:picChg chg="del">
          <ac:chgData name="Lorek, Jens" userId="df113f2b-fa88-4c0a-8bf2-43bb6166595c" providerId="ADAL" clId="{A80230AA-F280-44D9-8BF1-4606720072B4}" dt="2019-09-24T08:36:10.551" v="1717" actId="478"/>
          <ac:picMkLst>
            <pc:docMk/>
            <pc:sldMk cId="822972606" sldId="460"/>
            <ac:picMk id="5" creationId="{B3467069-5A98-4366-AE70-E43A3A809FEF}"/>
          </ac:picMkLst>
        </pc:picChg>
      </pc:sldChg>
      <pc:sldChg chg="addSp modSp ord modTransition modNotesTx">
        <pc:chgData name="Lorek, Jens" userId="df113f2b-fa88-4c0a-8bf2-43bb6166595c" providerId="ADAL" clId="{A80230AA-F280-44D9-8BF1-4606720072B4}" dt="2019-09-24T08:42:01.942" v="2162" actId="20577"/>
        <pc:sldMkLst>
          <pc:docMk/>
          <pc:sldMk cId="21640521" sldId="476"/>
        </pc:sldMkLst>
        <pc:spChg chg="add mod">
          <ac:chgData name="Lorek, Jens" userId="df113f2b-fa88-4c0a-8bf2-43bb6166595c" providerId="ADAL" clId="{A80230AA-F280-44D9-8BF1-4606720072B4}" dt="2019-09-24T08:34:17.047" v="1691" actId="164"/>
          <ac:spMkLst>
            <pc:docMk/>
            <pc:sldMk cId="21640521" sldId="476"/>
            <ac:spMk id="9" creationId="{016BC646-0039-4404-BA41-E9407660A656}"/>
          </ac:spMkLst>
        </pc:spChg>
        <pc:spChg chg="mod">
          <ac:chgData name="Lorek, Jens" userId="df113f2b-fa88-4c0a-8bf2-43bb6166595c" providerId="ADAL" clId="{A80230AA-F280-44D9-8BF1-4606720072B4}" dt="2019-09-24T08:42:01.942" v="2162" actId="20577"/>
          <ac:spMkLst>
            <pc:docMk/>
            <pc:sldMk cId="21640521" sldId="476"/>
            <ac:spMk id="11" creationId="{00000000-0000-0000-0000-000000000000}"/>
          </ac:spMkLst>
        </pc:spChg>
        <pc:spChg chg="add mod">
          <ac:chgData name="Lorek, Jens" userId="df113f2b-fa88-4c0a-8bf2-43bb6166595c" providerId="ADAL" clId="{A80230AA-F280-44D9-8BF1-4606720072B4}" dt="2019-09-24T08:34:24.257" v="1695" actId="20577"/>
          <ac:spMkLst>
            <pc:docMk/>
            <pc:sldMk cId="21640521" sldId="476"/>
            <ac:spMk id="13" creationId="{47EB8473-AC00-4A85-9970-136BFEEEC5FC}"/>
          </ac:spMkLst>
        </pc:spChg>
        <pc:grpChg chg="add mod">
          <ac:chgData name="Lorek, Jens" userId="df113f2b-fa88-4c0a-8bf2-43bb6166595c" providerId="ADAL" clId="{A80230AA-F280-44D9-8BF1-4606720072B4}" dt="2019-09-24T08:35:54.092" v="1711" actId="1076"/>
          <ac:grpSpMkLst>
            <pc:docMk/>
            <pc:sldMk cId="21640521" sldId="476"/>
            <ac:grpSpMk id="14" creationId="{3458CD3E-4FAB-4A6D-8401-8C1BE20B860B}"/>
          </ac:grpSpMkLst>
        </pc:grpChg>
        <pc:grpChg chg="add mod">
          <ac:chgData name="Lorek, Jens" userId="df113f2b-fa88-4c0a-8bf2-43bb6166595c" providerId="ADAL" clId="{A80230AA-F280-44D9-8BF1-4606720072B4}" dt="2019-09-24T08:35:47.912" v="1710" actId="1076"/>
          <ac:grpSpMkLst>
            <pc:docMk/>
            <pc:sldMk cId="21640521" sldId="476"/>
            <ac:grpSpMk id="15" creationId="{D80254C4-A05A-4D33-84F8-E76B3ED59C7C}"/>
          </ac:grpSpMkLst>
        </pc:grpChg>
        <pc:picChg chg="add mod">
          <ac:chgData name="Lorek, Jens" userId="df113f2b-fa88-4c0a-8bf2-43bb6166595c" providerId="ADAL" clId="{A80230AA-F280-44D9-8BF1-4606720072B4}" dt="2019-09-24T08:34:17.047" v="1691" actId="164"/>
          <ac:picMkLst>
            <pc:docMk/>
            <pc:sldMk cId="21640521" sldId="476"/>
            <ac:picMk id="4" creationId="{299C6130-875E-4FF9-B63E-EDA4DF4E1B59}"/>
          </ac:picMkLst>
        </pc:picChg>
        <pc:picChg chg="mod">
          <ac:chgData name="Lorek, Jens" userId="df113f2b-fa88-4c0a-8bf2-43bb6166595c" providerId="ADAL" clId="{A80230AA-F280-44D9-8BF1-4606720072B4}" dt="2019-09-24T08:33:51.051" v="1686" actId="1076"/>
          <ac:picMkLst>
            <pc:docMk/>
            <pc:sldMk cId="21640521" sldId="476"/>
            <ac:picMk id="6" creationId="{9DE44C15-1E0D-49F7-9EE3-20B5701F857A}"/>
          </ac:picMkLst>
        </pc:picChg>
        <pc:picChg chg="mod">
          <ac:chgData name="Lorek, Jens" userId="df113f2b-fa88-4c0a-8bf2-43bb6166595c" providerId="ADAL" clId="{A80230AA-F280-44D9-8BF1-4606720072B4}" dt="2019-09-24T08:33:53.919" v="1687" actId="1076"/>
          <ac:picMkLst>
            <pc:docMk/>
            <pc:sldMk cId="21640521" sldId="476"/>
            <ac:picMk id="7" creationId="{805FD878-4F1B-4045-9DD7-4488F5179936}"/>
          </ac:picMkLst>
        </pc:picChg>
        <pc:picChg chg="ord">
          <ac:chgData name="Lorek, Jens" userId="df113f2b-fa88-4c0a-8bf2-43bb6166595c" providerId="ADAL" clId="{A80230AA-F280-44D9-8BF1-4606720072B4}" dt="2019-09-24T08:34:29.594" v="1696" actId="166"/>
          <ac:picMkLst>
            <pc:docMk/>
            <pc:sldMk cId="21640521" sldId="476"/>
            <ac:picMk id="8" creationId="{C5C8FAEF-4897-4832-948E-238A8F347256}"/>
          </ac:picMkLst>
        </pc:picChg>
        <pc:picChg chg="ord">
          <ac:chgData name="Lorek, Jens" userId="df113f2b-fa88-4c0a-8bf2-43bb6166595c" providerId="ADAL" clId="{A80230AA-F280-44D9-8BF1-4606720072B4}" dt="2019-09-24T08:34:32.108" v="1697" actId="166"/>
          <ac:picMkLst>
            <pc:docMk/>
            <pc:sldMk cId="21640521" sldId="476"/>
            <ac:picMk id="10" creationId="{0CFAD4A5-5FCB-466F-877C-4E464A56019E}"/>
          </ac:picMkLst>
        </pc:picChg>
        <pc:picChg chg="add mod">
          <ac:chgData name="Lorek, Jens" userId="df113f2b-fa88-4c0a-8bf2-43bb6166595c" providerId="ADAL" clId="{A80230AA-F280-44D9-8BF1-4606720072B4}" dt="2019-09-24T08:34:11.858" v="1690" actId="164"/>
          <ac:picMkLst>
            <pc:docMk/>
            <pc:sldMk cId="21640521" sldId="476"/>
            <ac:picMk id="12" creationId="{9B60D7DF-4CAE-4935-A376-DEA3C8574EB4}"/>
          </ac:picMkLst>
        </pc:picChg>
      </pc:sldChg>
      <pc:sldChg chg="modSp">
        <pc:chgData name="Lorek, Jens" userId="df113f2b-fa88-4c0a-8bf2-43bb6166595c" providerId="ADAL" clId="{A80230AA-F280-44D9-8BF1-4606720072B4}" dt="2019-09-26T13:57:09.960" v="5466" actId="20577"/>
        <pc:sldMkLst>
          <pc:docMk/>
          <pc:sldMk cId="1442445236" sldId="488"/>
        </pc:sldMkLst>
        <pc:spChg chg="mod">
          <ac:chgData name="Lorek, Jens" userId="df113f2b-fa88-4c0a-8bf2-43bb6166595c" providerId="ADAL" clId="{A80230AA-F280-44D9-8BF1-4606720072B4}" dt="2019-09-26T13:57:09.960" v="5466" actId="20577"/>
          <ac:spMkLst>
            <pc:docMk/>
            <pc:sldMk cId="1442445236" sldId="488"/>
            <ac:spMk id="7" creationId="{7FE629B4-ABCC-4372-BF49-05FD916B8C37}"/>
          </ac:spMkLst>
        </pc:spChg>
      </pc:sldChg>
      <pc:sldChg chg="modNotes modNotesTx">
        <pc:chgData name="Lorek, Jens" userId="df113f2b-fa88-4c0a-8bf2-43bb6166595c" providerId="ADAL" clId="{A80230AA-F280-44D9-8BF1-4606720072B4}" dt="2019-09-24T13:44:32.463" v="3600" actId="20577"/>
        <pc:sldMkLst>
          <pc:docMk/>
          <pc:sldMk cId="1169872349" sldId="491"/>
        </pc:sldMkLst>
      </pc:sldChg>
      <pc:sldChg chg="modNotesTx">
        <pc:chgData name="Lorek, Jens" userId="df113f2b-fa88-4c0a-8bf2-43bb6166595c" providerId="ADAL" clId="{A80230AA-F280-44D9-8BF1-4606720072B4}" dt="2019-09-24T08:01:26.829" v="1042" actId="20577"/>
        <pc:sldMkLst>
          <pc:docMk/>
          <pc:sldMk cId="290320409" sldId="496"/>
        </pc:sldMkLst>
      </pc:sldChg>
      <pc:sldChg chg="addSp delSp modSp">
        <pc:chgData name="Lorek, Jens" userId="df113f2b-fa88-4c0a-8bf2-43bb6166595c" providerId="ADAL" clId="{A80230AA-F280-44D9-8BF1-4606720072B4}" dt="2019-09-24T08:36:47.680" v="1730" actId="167"/>
        <pc:sldMkLst>
          <pc:docMk/>
          <pc:sldMk cId="1592165968" sldId="509"/>
        </pc:sldMkLst>
        <pc:grpChg chg="add ord">
          <ac:chgData name="Lorek, Jens" userId="df113f2b-fa88-4c0a-8bf2-43bb6166595c" providerId="ADAL" clId="{A80230AA-F280-44D9-8BF1-4606720072B4}" dt="2019-09-24T08:36:47.680" v="1730" actId="167"/>
          <ac:grpSpMkLst>
            <pc:docMk/>
            <pc:sldMk cId="1592165968" sldId="509"/>
            <ac:grpSpMk id="8" creationId="{742850F0-5C1A-49F0-BFF5-73E3A6DB88A8}"/>
          </ac:grpSpMkLst>
        </pc:grpChg>
        <pc:grpChg chg="add ord">
          <ac:chgData name="Lorek, Jens" userId="df113f2b-fa88-4c0a-8bf2-43bb6166595c" providerId="ADAL" clId="{A80230AA-F280-44D9-8BF1-4606720072B4}" dt="2019-09-24T08:36:47.680" v="1730" actId="167"/>
          <ac:grpSpMkLst>
            <pc:docMk/>
            <pc:sldMk cId="1592165968" sldId="509"/>
            <ac:grpSpMk id="12" creationId="{EF07991E-3B48-4A50-8668-D8FCBCC01E7A}"/>
          </ac:grpSpMkLst>
        </pc:grpChg>
        <pc:picChg chg="del">
          <ac:chgData name="Lorek, Jens" userId="df113f2b-fa88-4c0a-8bf2-43bb6166595c" providerId="ADAL" clId="{A80230AA-F280-44D9-8BF1-4606720072B4}" dt="2019-09-24T08:36:45.713" v="1728" actId="478"/>
          <ac:picMkLst>
            <pc:docMk/>
            <pc:sldMk cId="1592165968" sldId="509"/>
            <ac:picMk id="3" creationId="{D0150A96-897D-4E7F-8333-91FC4B4CB3D8}"/>
          </ac:picMkLst>
        </pc:picChg>
        <pc:picChg chg="del">
          <ac:chgData name="Lorek, Jens" userId="df113f2b-fa88-4c0a-8bf2-43bb6166595c" providerId="ADAL" clId="{A80230AA-F280-44D9-8BF1-4606720072B4}" dt="2019-09-24T08:36:45.713" v="1728" actId="478"/>
          <ac:picMkLst>
            <pc:docMk/>
            <pc:sldMk cId="1592165968" sldId="509"/>
            <ac:picMk id="5" creationId="{8930D9A3-EBF1-4FAD-A049-2865FADCBAEC}"/>
          </ac:picMkLst>
        </pc:picChg>
      </pc:sldChg>
      <pc:sldChg chg="modNotesTx">
        <pc:chgData name="Lorek, Jens" userId="df113f2b-fa88-4c0a-8bf2-43bb6166595c" providerId="ADAL" clId="{A80230AA-F280-44D9-8BF1-4606720072B4}" dt="2019-09-24T13:59:28.740" v="4948" actId="20577"/>
        <pc:sldMkLst>
          <pc:docMk/>
          <pc:sldMk cId="3207223464" sldId="512"/>
        </pc:sldMkLst>
      </pc:sldChg>
      <pc:sldChg chg="addSp delSp modSp modNotesTx">
        <pc:chgData name="Lorek, Jens" userId="df113f2b-fa88-4c0a-8bf2-43bb6166595c" providerId="ADAL" clId="{A80230AA-F280-44D9-8BF1-4606720072B4}" dt="2019-09-24T14:03:30.417" v="5345" actId="20577"/>
        <pc:sldMkLst>
          <pc:docMk/>
          <pc:sldMk cId="1560382629" sldId="513"/>
        </pc:sldMkLst>
        <pc:spChg chg="mod">
          <ac:chgData name="Lorek, Jens" userId="df113f2b-fa88-4c0a-8bf2-43bb6166595c" providerId="ADAL" clId="{A80230AA-F280-44D9-8BF1-4606720072B4}" dt="2019-09-24T08:42:49.092" v="2186" actId="20577"/>
          <ac:spMkLst>
            <pc:docMk/>
            <pc:sldMk cId="1560382629" sldId="513"/>
            <ac:spMk id="2" creationId="{00000000-0000-0000-0000-000000000000}"/>
          </ac:spMkLst>
        </pc:spChg>
        <pc:grpChg chg="add del ord">
          <ac:chgData name="Lorek, Jens" userId="df113f2b-fa88-4c0a-8bf2-43bb6166595c" providerId="ADAL" clId="{A80230AA-F280-44D9-8BF1-4606720072B4}" dt="2019-09-24T08:35:22.479" v="1707"/>
          <ac:grpSpMkLst>
            <pc:docMk/>
            <pc:sldMk cId="1560382629" sldId="513"/>
            <ac:grpSpMk id="9" creationId="{F5268FA7-DF85-4259-9BF4-80906246335D}"/>
          </ac:grpSpMkLst>
        </pc:grpChg>
        <pc:grpChg chg="add del ord">
          <ac:chgData name="Lorek, Jens" userId="df113f2b-fa88-4c0a-8bf2-43bb6166595c" providerId="ADAL" clId="{A80230AA-F280-44D9-8BF1-4606720072B4}" dt="2019-09-24T08:35:22.479" v="1707"/>
          <ac:grpSpMkLst>
            <pc:docMk/>
            <pc:sldMk cId="1560382629" sldId="513"/>
            <ac:grpSpMk id="13" creationId="{83339C57-4BBB-404E-B0A5-C162AD7272A8}"/>
          </ac:grpSpMkLst>
        </pc:grpChg>
        <pc:grpChg chg="add del">
          <ac:chgData name="Lorek, Jens" userId="df113f2b-fa88-4c0a-8bf2-43bb6166595c" providerId="ADAL" clId="{A80230AA-F280-44D9-8BF1-4606720072B4}" dt="2019-09-24T08:36:04.756" v="1714"/>
          <ac:grpSpMkLst>
            <pc:docMk/>
            <pc:sldMk cId="1560382629" sldId="513"/>
            <ac:grpSpMk id="16" creationId="{B4051FF8-5D1B-4117-9B6E-7A0099AB5CC2}"/>
          </ac:grpSpMkLst>
        </pc:grpChg>
        <pc:grpChg chg="add del">
          <ac:chgData name="Lorek, Jens" userId="df113f2b-fa88-4c0a-8bf2-43bb6166595c" providerId="ADAL" clId="{A80230AA-F280-44D9-8BF1-4606720072B4}" dt="2019-09-24T08:36:04.756" v="1714"/>
          <ac:grpSpMkLst>
            <pc:docMk/>
            <pc:sldMk cId="1560382629" sldId="513"/>
            <ac:grpSpMk id="19" creationId="{3921B9A1-883C-45CD-9441-74BA9A068C88}"/>
          </ac:grpSpMkLst>
        </pc:grpChg>
        <pc:grpChg chg="add ord">
          <ac:chgData name="Lorek, Jens" userId="df113f2b-fa88-4c0a-8bf2-43bb6166595c" providerId="ADAL" clId="{A80230AA-F280-44D9-8BF1-4606720072B4}" dt="2019-09-24T08:36:07.135" v="1716" actId="167"/>
          <ac:grpSpMkLst>
            <pc:docMk/>
            <pc:sldMk cId="1560382629" sldId="513"/>
            <ac:grpSpMk id="22" creationId="{5640C68F-8879-4704-8297-88888A7A8CB6}"/>
          </ac:grpSpMkLst>
        </pc:grpChg>
        <pc:grpChg chg="add ord">
          <ac:chgData name="Lorek, Jens" userId="df113f2b-fa88-4c0a-8bf2-43bb6166595c" providerId="ADAL" clId="{A80230AA-F280-44D9-8BF1-4606720072B4}" dt="2019-09-24T08:36:07.135" v="1716" actId="167"/>
          <ac:grpSpMkLst>
            <pc:docMk/>
            <pc:sldMk cId="1560382629" sldId="513"/>
            <ac:grpSpMk id="25" creationId="{EDEA2B7C-F5B6-4C82-886A-21B98ADEEBEE}"/>
          </ac:grpSpMkLst>
        </pc:grpChg>
        <pc:picChg chg="add del">
          <ac:chgData name="Lorek, Jens" userId="df113f2b-fa88-4c0a-8bf2-43bb6166595c" providerId="ADAL" clId="{A80230AA-F280-44D9-8BF1-4606720072B4}" dt="2019-09-24T08:36:01.159" v="1712" actId="478"/>
          <ac:picMkLst>
            <pc:docMk/>
            <pc:sldMk cId="1560382629" sldId="513"/>
            <ac:picMk id="5" creationId="{7029C099-B740-4146-B586-34A00D5D7341}"/>
          </ac:picMkLst>
        </pc:picChg>
        <pc:picChg chg="add del">
          <ac:chgData name="Lorek, Jens" userId="df113f2b-fa88-4c0a-8bf2-43bb6166595c" providerId="ADAL" clId="{A80230AA-F280-44D9-8BF1-4606720072B4}" dt="2019-09-24T08:36:01.159" v="1712" actId="478"/>
          <ac:picMkLst>
            <pc:docMk/>
            <pc:sldMk cId="1560382629" sldId="513"/>
            <ac:picMk id="6" creationId="{B6E9F71F-8271-47C6-B979-0FCAB7B7025A}"/>
          </ac:picMkLst>
        </pc:picChg>
      </pc:sldChg>
      <pc:sldChg chg="addSp delSp modSp modNotesTx">
        <pc:chgData name="Lorek, Jens" userId="df113f2b-fa88-4c0a-8bf2-43bb6166595c" providerId="ADAL" clId="{A80230AA-F280-44D9-8BF1-4606720072B4}" dt="2019-09-24T14:06:23.232" v="5452" actId="20577"/>
        <pc:sldMkLst>
          <pc:docMk/>
          <pc:sldMk cId="871768144" sldId="521"/>
        </pc:sldMkLst>
        <pc:spChg chg="mod">
          <ac:chgData name="Lorek, Jens" userId="df113f2b-fa88-4c0a-8bf2-43bb6166595c" providerId="ADAL" clId="{A80230AA-F280-44D9-8BF1-4606720072B4}" dt="2019-09-24T14:06:23.232" v="5452" actId="20577"/>
          <ac:spMkLst>
            <pc:docMk/>
            <pc:sldMk cId="871768144" sldId="521"/>
            <ac:spMk id="11" creationId="{00000000-0000-0000-0000-000000000000}"/>
          </ac:spMkLst>
        </pc:spChg>
        <pc:grpChg chg="add ord">
          <ac:chgData name="Lorek, Jens" userId="df113f2b-fa88-4c0a-8bf2-43bb6166595c" providerId="ADAL" clId="{A80230AA-F280-44D9-8BF1-4606720072B4}" dt="2019-09-24T08:36:20.505" v="1722" actId="167"/>
          <ac:grpSpMkLst>
            <pc:docMk/>
            <pc:sldMk cId="871768144" sldId="521"/>
            <ac:grpSpMk id="9" creationId="{4F8AD596-80D9-4B3E-B86A-395E67DECCCE}"/>
          </ac:grpSpMkLst>
        </pc:grpChg>
        <pc:grpChg chg="add ord">
          <ac:chgData name="Lorek, Jens" userId="df113f2b-fa88-4c0a-8bf2-43bb6166595c" providerId="ADAL" clId="{A80230AA-F280-44D9-8BF1-4606720072B4}" dt="2019-09-24T08:36:20.505" v="1722" actId="167"/>
          <ac:grpSpMkLst>
            <pc:docMk/>
            <pc:sldMk cId="871768144" sldId="521"/>
            <ac:grpSpMk id="13" creationId="{C33401E8-2B84-4A3D-B900-B44C89811746}"/>
          </ac:grpSpMkLst>
        </pc:grpChg>
        <pc:picChg chg="del">
          <ac:chgData name="Lorek, Jens" userId="df113f2b-fa88-4c0a-8bf2-43bb6166595c" providerId="ADAL" clId="{A80230AA-F280-44D9-8BF1-4606720072B4}" dt="2019-09-24T08:36:18.443" v="1720" actId="478"/>
          <ac:picMkLst>
            <pc:docMk/>
            <pc:sldMk cId="871768144" sldId="521"/>
            <ac:picMk id="4" creationId="{9B697D95-D449-4FFB-979F-7AFE50192A76}"/>
          </ac:picMkLst>
        </pc:picChg>
        <pc:picChg chg="del">
          <ac:chgData name="Lorek, Jens" userId="df113f2b-fa88-4c0a-8bf2-43bb6166595c" providerId="ADAL" clId="{A80230AA-F280-44D9-8BF1-4606720072B4}" dt="2019-09-24T08:36:18.443" v="1720" actId="478"/>
          <ac:picMkLst>
            <pc:docMk/>
            <pc:sldMk cId="871768144" sldId="521"/>
            <ac:picMk id="6" creationId="{95B18589-C35C-47DF-9B3B-E38E53CFD944}"/>
          </ac:picMkLst>
        </pc:picChg>
        <pc:picChg chg="mod">
          <ac:chgData name="Lorek, Jens" userId="df113f2b-fa88-4c0a-8bf2-43bb6166595c" providerId="ADAL" clId="{A80230AA-F280-44D9-8BF1-4606720072B4}" dt="2019-09-24T08:40:47.521" v="2090" actId="1076"/>
          <ac:picMkLst>
            <pc:docMk/>
            <pc:sldMk cId="871768144" sldId="521"/>
            <ac:picMk id="8" creationId="{50A124D2-A8A5-420E-AC06-6969CD8A42CA}"/>
          </ac:picMkLst>
        </pc:picChg>
        <pc:picChg chg="add">
          <ac:chgData name="Lorek, Jens" userId="df113f2b-fa88-4c0a-8bf2-43bb6166595c" providerId="ADAL" clId="{A80230AA-F280-44D9-8BF1-4606720072B4}" dt="2019-09-24T08:39:06.413" v="2071"/>
          <ac:picMkLst>
            <pc:docMk/>
            <pc:sldMk cId="871768144" sldId="521"/>
            <ac:picMk id="16" creationId="{CC6E8A2D-954B-492F-BF7A-3CBF36DA2DEB}"/>
          </ac:picMkLst>
        </pc:picChg>
        <pc:picChg chg="del">
          <ac:chgData name="Lorek, Jens" userId="df113f2b-fa88-4c0a-8bf2-43bb6166595c" providerId="ADAL" clId="{A80230AA-F280-44D9-8BF1-4606720072B4}" dt="2019-09-24T08:39:06.056" v="2070" actId="478"/>
          <ac:picMkLst>
            <pc:docMk/>
            <pc:sldMk cId="871768144" sldId="521"/>
            <ac:picMk id="19" creationId="{AC2137CF-449E-4DA5-9D01-7CE435917981}"/>
          </ac:picMkLst>
        </pc:picChg>
        <pc:picChg chg="mod">
          <ac:chgData name="Lorek, Jens" userId="df113f2b-fa88-4c0a-8bf2-43bb6166595c" providerId="ADAL" clId="{A80230AA-F280-44D9-8BF1-4606720072B4}" dt="2019-09-24T08:39:32.372" v="2072" actId="1076"/>
          <ac:picMkLst>
            <pc:docMk/>
            <pc:sldMk cId="871768144" sldId="521"/>
            <ac:picMk id="21" creationId="{4A20F04D-CE91-4522-B410-7ED025063B71}"/>
          </ac:picMkLst>
        </pc:picChg>
      </pc:sldChg>
      <pc:sldChg chg="addSp delSp modSp modNotesTx">
        <pc:chgData name="Lorek, Jens" userId="df113f2b-fa88-4c0a-8bf2-43bb6166595c" providerId="ADAL" clId="{A80230AA-F280-44D9-8BF1-4606720072B4}" dt="2019-09-24T08:40:18.420" v="2085" actId="20577"/>
        <pc:sldMkLst>
          <pc:docMk/>
          <pc:sldMk cId="3588345077" sldId="523"/>
        </pc:sldMkLst>
        <pc:spChg chg="mod">
          <ac:chgData name="Lorek, Jens" userId="df113f2b-fa88-4c0a-8bf2-43bb6166595c" providerId="ADAL" clId="{A80230AA-F280-44D9-8BF1-4606720072B4}" dt="2019-09-24T08:40:18.420" v="2085" actId="20577"/>
          <ac:spMkLst>
            <pc:docMk/>
            <pc:sldMk cId="3588345077" sldId="523"/>
            <ac:spMk id="11" creationId="{00000000-0000-0000-0000-000000000000}"/>
          </ac:spMkLst>
        </pc:spChg>
        <pc:grpChg chg="add del">
          <ac:chgData name="Lorek, Jens" userId="df113f2b-fa88-4c0a-8bf2-43bb6166595c" providerId="ADAL" clId="{A80230AA-F280-44D9-8BF1-4606720072B4}" dt="2019-09-24T08:36:39.100" v="1725"/>
          <ac:grpSpMkLst>
            <pc:docMk/>
            <pc:sldMk cId="3588345077" sldId="523"/>
            <ac:grpSpMk id="9" creationId="{65045E8C-A604-4373-BDED-37EA539E9BB7}"/>
          </ac:grpSpMkLst>
        </pc:grpChg>
        <pc:grpChg chg="add del">
          <ac:chgData name="Lorek, Jens" userId="df113f2b-fa88-4c0a-8bf2-43bb6166595c" providerId="ADAL" clId="{A80230AA-F280-44D9-8BF1-4606720072B4}" dt="2019-09-24T08:36:39.100" v="1725"/>
          <ac:grpSpMkLst>
            <pc:docMk/>
            <pc:sldMk cId="3588345077" sldId="523"/>
            <ac:grpSpMk id="13" creationId="{D5D77F3C-2441-4DB1-B621-FDBE278A8287}"/>
          </ac:grpSpMkLst>
        </pc:grpChg>
        <pc:grpChg chg="add ord">
          <ac:chgData name="Lorek, Jens" userId="df113f2b-fa88-4c0a-8bf2-43bb6166595c" providerId="ADAL" clId="{A80230AA-F280-44D9-8BF1-4606720072B4}" dt="2019-09-24T08:36:41.872" v="1727" actId="167"/>
          <ac:grpSpMkLst>
            <pc:docMk/>
            <pc:sldMk cId="3588345077" sldId="523"/>
            <ac:grpSpMk id="16" creationId="{7A6A6280-A697-47ED-857A-9EDAC17E5D5D}"/>
          </ac:grpSpMkLst>
        </pc:grpChg>
        <pc:grpChg chg="add ord">
          <ac:chgData name="Lorek, Jens" userId="df113f2b-fa88-4c0a-8bf2-43bb6166595c" providerId="ADAL" clId="{A80230AA-F280-44D9-8BF1-4606720072B4}" dt="2019-09-24T08:36:41.872" v="1727" actId="167"/>
          <ac:grpSpMkLst>
            <pc:docMk/>
            <pc:sldMk cId="3588345077" sldId="523"/>
            <ac:grpSpMk id="19" creationId="{8B5A8901-766C-40BD-B763-8B137F0C232C}"/>
          </ac:grpSpMkLst>
        </pc:grpChg>
        <pc:picChg chg="del">
          <ac:chgData name="Lorek, Jens" userId="df113f2b-fa88-4c0a-8bf2-43bb6166595c" providerId="ADAL" clId="{A80230AA-F280-44D9-8BF1-4606720072B4}" dt="2019-09-24T08:36:26.630" v="1723" actId="478"/>
          <ac:picMkLst>
            <pc:docMk/>
            <pc:sldMk cId="3588345077" sldId="523"/>
            <ac:picMk id="4" creationId="{0209F798-72BD-49A6-A7E7-A3FDE436E6E9}"/>
          </ac:picMkLst>
        </pc:picChg>
        <pc:picChg chg="del">
          <ac:chgData name="Lorek, Jens" userId="df113f2b-fa88-4c0a-8bf2-43bb6166595c" providerId="ADAL" clId="{A80230AA-F280-44D9-8BF1-4606720072B4}" dt="2019-09-24T08:36:26.630" v="1723" actId="478"/>
          <ac:picMkLst>
            <pc:docMk/>
            <pc:sldMk cId="3588345077" sldId="523"/>
            <ac:picMk id="5" creationId="{B3467069-5A98-4366-AE70-E43A3A809FEF}"/>
          </ac:picMkLst>
        </pc:picChg>
      </pc:sldChg>
      <pc:sldChg chg="modSp modNotesTx">
        <pc:chgData name="Lorek, Jens" userId="df113f2b-fa88-4c0a-8bf2-43bb6166595c" providerId="ADAL" clId="{A80230AA-F280-44D9-8BF1-4606720072B4}" dt="2019-09-24T13:35:04.553" v="3452" actId="20577"/>
        <pc:sldMkLst>
          <pc:docMk/>
          <pc:sldMk cId="3579733395" sldId="524"/>
        </pc:sldMkLst>
        <pc:spChg chg="mod">
          <ac:chgData name="Lorek, Jens" userId="df113f2b-fa88-4c0a-8bf2-43bb6166595c" providerId="ADAL" clId="{A80230AA-F280-44D9-8BF1-4606720072B4}" dt="2019-09-24T13:35:04.553" v="3452" actId="20577"/>
          <ac:spMkLst>
            <pc:docMk/>
            <pc:sldMk cId="3579733395" sldId="524"/>
            <ac:spMk id="11" creationId="{00000000-0000-0000-0000-000000000000}"/>
          </ac:spMkLst>
        </pc:spChg>
      </pc:sldChg>
      <pc:sldChg chg="modSp">
        <pc:chgData name="Lorek, Jens" userId="df113f2b-fa88-4c0a-8bf2-43bb6166595c" providerId="ADAL" clId="{A80230AA-F280-44D9-8BF1-4606720072B4}" dt="2019-09-24T11:28:32.267" v="2542" actId="20577"/>
        <pc:sldMkLst>
          <pc:docMk/>
          <pc:sldMk cId="3859672150" sldId="526"/>
        </pc:sldMkLst>
        <pc:spChg chg="mod">
          <ac:chgData name="Lorek, Jens" userId="df113f2b-fa88-4c0a-8bf2-43bb6166595c" providerId="ADAL" clId="{A80230AA-F280-44D9-8BF1-4606720072B4}" dt="2019-09-24T11:28:32.267" v="2542" actId="20577"/>
          <ac:spMkLst>
            <pc:docMk/>
            <pc:sldMk cId="3859672150" sldId="526"/>
            <ac:spMk id="11" creationId="{00000000-0000-0000-0000-000000000000}"/>
          </ac:spMkLst>
        </pc:spChg>
      </pc:sldChg>
      <pc:sldChg chg="modSp modNotesTx">
        <pc:chgData name="Lorek, Jens" userId="df113f2b-fa88-4c0a-8bf2-43bb6166595c" providerId="ADAL" clId="{A80230AA-F280-44D9-8BF1-4606720072B4}" dt="2019-09-24T13:36:11.436" v="3586" actId="20577"/>
        <pc:sldMkLst>
          <pc:docMk/>
          <pc:sldMk cId="1045811974" sldId="528"/>
        </pc:sldMkLst>
        <pc:spChg chg="mod">
          <ac:chgData name="Lorek, Jens" userId="df113f2b-fa88-4c0a-8bf2-43bb6166595c" providerId="ADAL" clId="{A80230AA-F280-44D9-8BF1-4606720072B4}" dt="2019-09-24T13:34:44.149" v="3451" actId="20577"/>
          <ac:spMkLst>
            <pc:docMk/>
            <pc:sldMk cId="1045811974" sldId="528"/>
            <ac:spMk id="11" creationId="{00000000-0000-0000-0000-000000000000}"/>
          </ac:spMkLst>
        </pc:spChg>
      </pc:sldChg>
      <pc:sldChg chg="modSp modNotesTx">
        <pc:chgData name="Lorek, Jens" userId="df113f2b-fa88-4c0a-8bf2-43bb6166595c" providerId="ADAL" clId="{A80230AA-F280-44D9-8BF1-4606720072B4}" dt="2019-09-24T11:21:55.383" v="2521" actId="14100"/>
        <pc:sldMkLst>
          <pc:docMk/>
          <pc:sldMk cId="1664746150" sldId="529"/>
        </pc:sldMkLst>
        <pc:spChg chg="mod">
          <ac:chgData name="Lorek, Jens" userId="df113f2b-fa88-4c0a-8bf2-43bb6166595c" providerId="ADAL" clId="{A80230AA-F280-44D9-8BF1-4606720072B4}" dt="2019-09-24T11:21:55.383" v="2521" actId="14100"/>
          <ac:spMkLst>
            <pc:docMk/>
            <pc:sldMk cId="1664746150" sldId="529"/>
            <ac:spMk id="5" creationId="{73F17344-96A2-4544-9C42-D23CF1AA5ECB}"/>
          </ac:spMkLst>
        </pc:spChg>
        <pc:spChg chg="mod">
          <ac:chgData name="Lorek, Jens" userId="df113f2b-fa88-4c0a-8bf2-43bb6166595c" providerId="ADAL" clId="{A80230AA-F280-44D9-8BF1-4606720072B4}" dt="2019-09-24T08:13:01.784" v="1210" actId="15"/>
          <ac:spMkLst>
            <pc:docMk/>
            <pc:sldMk cId="1664746150" sldId="529"/>
            <ac:spMk id="11" creationId="{00000000-0000-0000-0000-000000000000}"/>
          </ac:spMkLst>
        </pc:spChg>
      </pc:sldChg>
      <pc:sldChg chg="modSp modNotes modNotesTx">
        <pc:chgData name="Lorek, Jens" userId="df113f2b-fa88-4c0a-8bf2-43bb6166595c" providerId="ADAL" clId="{A80230AA-F280-44D9-8BF1-4606720072B4}" dt="2019-09-24T13:56:36.166" v="4589" actId="20577"/>
        <pc:sldMkLst>
          <pc:docMk/>
          <pc:sldMk cId="3474892365" sldId="530"/>
        </pc:sldMkLst>
        <pc:spChg chg="mod">
          <ac:chgData name="Lorek, Jens" userId="df113f2b-fa88-4c0a-8bf2-43bb6166595c" providerId="ADAL" clId="{A80230AA-F280-44D9-8BF1-4606720072B4}" dt="2019-09-24T13:38:15.512" v="3594" actId="1076"/>
          <ac:spMkLst>
            <pc:docMk/>
            <pc:sldMk cId="3474892365" sldId="530"/>
            <ac:spMk id="7" creationId="{2E8CF904-B2EA-45C3-99CD-5FF9CDB7794F}"/>
          </ac:spMkLst>
        </pc:spChg>
        <pc:spChg chg="mod">
          <ac:chgData name="Lorek, Jens" userId="df113f2b-fa88-4c0a-8bf2-43bb6166595c" providerId="ADAL" clId="{A80230AA-F280-44D9-8BF1-4606720072B4}" dt="2019-09-24T13:47:30.770" v="3948" actId="20577"/>
          <ac:spMkLst>
            <pc:docMk/>
            <pc:sldMk cId="3474892365" sldId="530"/>
            <ac:spMk id="11" creationId="{00000000-0000-0000-0000-000000000000}"/>
          </ac:spMkLst>
        </pc:spChg>
        <pc:picChg chg="mod">
          <ac:chgData name="Lorek, Jens" userId="df113f2b-fa88-4c0a-8bf2-43bb6166595c" providerId="ADAL" clId="{A80230AA-F280-44D9-8BF1-4606720072B4}" dt="2019-09-24T13:38:21.204" v="3595" actId="1076"/>
          <ac:picMkLst>
            <pc:docMk/>
            <pc:sldMk cId="3474892365" sldId="530"/>
            <ac:picMk id="3" creationId="{0AA2E1B4-0B4D-482F-BD44-F3AB8FC66CB5}"/>
          </ac:picMkLst>
        </pc:picChg>
        <pc:picChg chg="mod">
          <ac:chgData name="Lorek, Jens" userId="df113f2b-fa88-4c0a-8bf2-43bb6166595c" providerId="ADAL" clId="{A80230AA-F280-44D9-8BF1-4606720072B4}" dt="2019-09-24T13:38:15.512" v="3594" actId="1076"/>
          <ac:picMkLst>
            <pc:docMk/>
            <pc:sldMk cId="3474892365" sldId="530"/>
            <ac:picMk id="5" creationId="{3E92752A-6775-4ADB-B7DB-8F5C904B337B}"/>
          </ac:picMkLst>
        </pc:picChg>
      </pc:sldChg>
      <pc:sldChg chg="modNotesTx">
        <pc:chgData name="Lorek, Jens" userId="df113f2b-fa88-4c0a-8bf2-43bb6166595c" providerId="ADAL" clId="{A80230AA-F280-44D9-8BF1-4606720072B4}" dt="2019-09-24T15:14:49.368" v="5458" actId="20577"/>
        <pc:sldMkLst>
          <pc:docMk/>
          <pc:sldMk cId="1035821567" sldId="533"/>
        </pc:sldMkLst>
      </pc:sldChg>
      <pc:sldChg chg="modSp modNotesTx">
        <pc:chgData name="Lorek, Jens" userId="df113f2b-fa88-4c0a-8bf2-43bb6166595c" providerId="ADAL" clId="{A80230AA-F280-44D9-8BF1-4606720072B4}" dt="2019-09-24T12:24:10.928" v="2649" actId="1076"/>
        <pc:sldMkLst>
          <pc:docMk/>
          <pc:sldMk cId="3396525603" sldId="535"/>
        </pc:sldMkLst>
        <pc:spChg chg="mod">
          <ac:chgData name="Lorek, Jens" userId="df113f2b-fa88-4c0a-8bf2-43bb6166595c" providerId="ADAL" clId="{A80230AA-F280-44D9-8BF1-4606720072B4}" dt="2019-09-24T12:24:01.934" v="2647" actId="20577"/>
          <ac:spMkLst>
            <pc:docMk/>
            <pc:sldMk cId="3396525603" sldId="535"/>
            <ac:spMk id="11" creationId="{00000000-0000-0000-0000-000000000000}"/>
          </ac:spMkLst>
        </pc:spChg>
        <pc:picChg chg="mod">
          <ac:chgData name="Lorek, Jens" userId="df113f2b-fa88-4c0a-8bf2-43bb6166595c" providerId="ADAL" clId="{A80230AA-F280-44D9-8BF1-4606720072B4}" dt="2019-09-24T12:24:10.928" v="2649" actId="1076"/>
          <ac:picMkLst>
            <pc:docMk/>
            <pc:sldMk cId="3396525603" sldId="535"/>
            <ac:picMk id="5" creationId="{8F048F9F-59BA-44F0-9530-CDF2F39BE5B5}"/>
          </ac:picMkLst>
        </pc:picChg>
      </pc:sldChg>
      <pc:sldChg chg="modSp">
        <pc:chgData name="Lorek, Jens" userId="df113f2b-fa88-4c0a-8bf2-43bb6166595c" providerId="ADAL" clId="{A80230AA-F280-44D9-8BF1-4606720072B4}" dt="2019-09-24T12:46:02.399" v="2738" actId="20577"/>
        <pc:sldMkLst>
          <pc:docMk/>
          <pc:sldMk cId="2782303055" sldId="537"/>
        </pc:sldMkLst>
        <pc:spChg chg="mod">
          <ac:chgData name="Lorek, Jens" userId="df113f2b-fa88-4c0a-8bf2-43bb6166595c" providerId="ADAL" clId="{A80230AA-F280-44D9-8BF1-4606720072B4}" dt="2019-09-24T12:46:02.399" v="2738" actId="20577"/>
          <ac:spMkLst>
            <pc:docMk/>
            <pc:sldMk cId="2782303055" sldId="537"/>
            <ac:spMk id="11" creationId="{00000000-0000-0000-0000-000000000000}"/>
          </ac:spMkLst>
        </pc:spChg>
      </pc:sldChg>
    </pc:docChg>
  </pc:docChgLst>
  <pc:docChgLst>
    <pc:chgData name="Lorek, Jens" userId="df113f2b-fa88-4c0a-8bf2-43bb6166595c" providerId="ADAL" clId="{8F2A1D0E-4AAA-4E62-9518-723C68A3A075}"/>
    <pc:docChg chg="undo redo custSel addSld modSld sldOrd">
      <pc:chgData name="Lorek, Jens" userId="df113f2b-fa88-4c0a-8bf2-43bb6166595c" providerId="ADAL" clId="{8F2A1D0E-4AAA-4E62-9518-723C68A3A075}" dt="2019-07-29T14:49:02.188" v="3050" actId="20577"/>
      <pc:docMkLst>
        <pc:docMk/>
      </pc:docMkLst>
      <pc:sldChg chg="addSp modNotesTx">
        <pc:chgData name="Lorek, Jens" userId="df113f2b-fa88-4c0a-8bf2-43bb6166595c" providerId="ADAL" clId="{8F2A1D0E-4AAA-4E62-9518-723C68A3A075}" dt="2019-07-29T14:36:34.731" v="2361" actId="20577"/>
        <pc:sldMkLst>
          <pc:docMk/>
          <pc:sldMk cId="822972606" sldId="460"/>
        </pc:sldMkLst>
        <pc:picChg chg="add">
          <ac:chgData name="Lorek, Jens" userId="df113f2b-fa88-4c0a-8bf2-43bb6166595c" providerId="ADAL" clId="{8F2A1D0E-4AAA-4E62-9518-723C68A3A075}" dt="2019-07-29T14:19:16.145" v="2270"/>
          <ac:picMkLst>
            <pc:docMk/>
            <pc:sldMk cId="822972606" sldId="460"/>
            <ac:picMk id="4" creationId="{0209F798-72BD-49A6-A7E7-A3FDE436E6E9}"/>
          </ac:picMkLst>
        </pc:picChg>
        <pc:picChg chg="add">
          <ac:chgData name="Lorek, Jens" userId="df113f2b-fa88-4c0a-8bf2-43bb6166595c" providerId="ADAL" clId="{8F2A1D0E-4AAA-4E62-9518-723C68A3A075}" dt="2019-07-29T14:19:16.145" v="2270"/>
          <ac:picMkLst>
            <pc:docMk/>
            <pc:sldMk cId="822972606" sldId="460"/>
            <ac:picMk id="5" creationId="{B3467069-5A98-4366-AE70-E43A3A809FEF}"/>
          </ac:picMkLst>
        </pc:picChg>
        <pc:picChg chg="add">
          <ac:chgData name="Lorek, Jens" userId="df113f2b-fa88-4c0a-8bf2-43bb6166595c" providerId="ADAL" clId="{8F2A1D0E-4AAA-4E62-9518-723C68A3A075}" dt="2019-07-29T14:19:16.145" v="2270"/>
          <ac:picMkLst>
            <pc:docMk/>
            <pc:sldMk cId="822972606" sldId="460"/>
            <ac:picMk id="6" creationId="{B3559BC7-1D2E-4A48-941E-3E94C6C2CE31}"/>
          </ac:picMkLst>
        </pc:picChg>
        <pc:picChg chg="add">
          <ac:chgData name="Lorek, Jens" userId="df113f2b-fa88-4c0a-8bf2-43bb6166595c" providerId="ADAL" clId="{8F2A1D0E-4AAA-4E62-9518-723C68A3A075}" dt="2019-07-29T14:19:16.145" v="2270"/>
          <ac:picMkLst>
            <pc:docMk/>
            <pc:sldMk cId="822972606" sldId="460"/>
            <ac:picMk id="7" creationId="{EDDDFB79-4517-465B-8C66-B22F12C34596}"/>
          </ac:picMkLst>
        </pc:picChg>
      </pc:sldChg>
      <pc:sldChg chg="addSp delSp modSp modNotesTx">
        <pc:chgData name="Lorek, Jens" userId="df113f2b-fa88-4c0a-8bf2-43bb6166595c" providerId="ADAL" clId="{8F2A1D0E-4AAA-4E62-9518-723C68A3A075}" dt="2019-07-29T14:36:16.267" v="2336" actId="20577"/>
        <pc:sldMkLst>
          <pc:docMk/>
          <pc:sldMk cId="21640521" sldId="476"/>
        </pc:sldMkLst>
        <pc:picChg chg="mod">
          <ac:chgData name="Lorek, Jens" userId="df113f2b-fa88-4c0a-8bf2-43bb6166595c" providerId="ADAL" clId="{8F2A1D0E-4AAA-4E62-9518-723C68A3A075}" dt="2019-07-29T14:10:35.525" v="2170" actId="1076"/>
          <ac:picMkLst>
            <pc:docMk/>
            <pc:sldMk cId="21640521" sldId="476"/>
            <ac:picMk id="5" creationId="{581EB65E-9B79-4DA7-B6E5-A311BE0D0A60}"/>
          </ac:picMkLst>
        </pc:picChg>
        <pc:picChg chg="add">
          <ac:chgData name="Lorek, Jens" userId="df113f2b-fa88-4c0a-8bf2-43bb6166595c" providerId="ADAL" clId="{8F2A1D0E-4AAA-4E62-9518-723C68A3A075}" dt="2019-07-29T14:10:29.510" v="2169"/>
          <ac:picMkLst>
            <pc:docMk/>
            <pc:sldMk cId="21640521" sldId="476"/>
            <ac:picMk id="6" creationId="{9DE44C15-1E0D-49F7-9EE3-20B5701F857A}"/>
          </ac:picMkLst>
        </pc:picChg>
        <pc:picChg chg="add">
          <ac:chgData name="Lorek, Jens" userId="df113f2b-fa88-4c0a-8bf2-43bb6166595c" providerId="ADAL" clId="{8F2A1D0E-4AAA-4E62-9518-723C68A3A075}" dt="2019-07-29T14:10:29.510" v="2169"/>
          <ac:picMkLst>
            <pc:docMk/>
            <pc:sldMk cId="21640521" sldId="476"/>
            <ac:picMk id="7" creationId="{805FD878-4F1B-4045-9DD7-4488F5179936}"/>
          </ac:picMkLst>
        </pc:picChg>
        <pc:picChg chg="add">
          <ac:chgData name="Lorek, Jens" userId="df113f2b-fa88-4c0a-8bf2-43bb6166595c" providerId="ADAL" clId="{8F2A1D0E-4AAA-4E62-9518-723C68A3A075}" dt="2019-07-29T14:10:29.510" v="2169"/>
          <ac:picMkLst>
            <pc:docMk/>
            <pc:sldMk cId="21640521" sldId="476"/>
            <ac:picMk id="8" creationId="{C5C8FAEF-4897-4832-948E-238A8F347256}"/>
          </ac:picMkLst>
        </pc:picChg>
        <pc:picChg chg="add del">
          <ac:chgData name="Lorek, Jens" userId="df113f2b-fa88-4c0a-8bf2-43bb6166595c" providerId="ADAL" clId="{8F2A1D0E-4AAA-4E62-9518-723C68A3A075}" dt="2019-07-29T14:10:38.605" v="2171" actId="478"/>
          <ac:picMkLst>
            <pc:docMk/>
            <pc:sldMk cId="21640521" sldId="476"/>
            <ac:picMk id="9" creationId="{28D5EB6F-EC02-4BFE-A4CA-3079E5CC4111}"/>
          </ac:picMkLst>
        </pc:picChg>
        <pc:picChg chg="add mod">
          <ac:chgData name="Lorek, Jens" userId="df113f2b-fa88-4c0a-8bf2-43bb6166595c" providerId="ADAL" clId="{8F2A1D0E-4AAA-4E62-9518-723C68A3A075}" dt="2019-07-29T14:10:44.102" v="2197" actId="1037"/>
          <ac:picMkLst>
            <pc:docMk/>
            <pc:sldMk cId="21640521" sldId="476"/>
            <ac:picMk id="10" creationId="{0CFAD4A5-5FCB-466F-877C-4E464A56019E}"/>
          </ac:picMkLst>
        </pc:picChg>
      </pc:sldChg>
      <pc:sldChg chg="addSp modSp modNotesTx">
        <pc:chgData name="Lorek, Jens" userId="df113f2b-fa88-4c0a-8bf2-43bb6166595c" providerId="ADAL" clId="{8F2A1D0E-4AAA-4E62-9518-723C68A3A075}" dt="2019-07-29T14:18:59.358" v="2269" actId="1076"/>
        <pc:sldMkLst>
          <pc:docMk/>
          <pc:sldMk cId="1560382629" sldId="513"/>
        </pc:sldMkLst>
        <pc:picChg chg="mod">
          <ac:chgData name="Lorek, Jens" userId="df113f2b-fa88-4c0a-8bf2-43bb6166595c" providerId="ADAL" clId="{8F2A1D0E-4AAA-4E62-9518-723C68A3A075}" dt="2019-07-29T14:18:59.358" v="2269" actId="1076"/>
          <ac:picMkLst>
            <pc:docMk/>
            <pc:sldMk cId="1560382629" sldId="513"/>
            <ac:picMk id="4" creationId="{E0A984E7-ACCA-4522-9ED6-EFE26F8672E2}"/>
          </ac:picMkLst>
        </pc:picChg>
        <pc:picChg chg="add">
          <ac:chgData name="Lorek, Jens" userId="df113f2b-fa88-4c0a-8bf2-43bb6166595c" providerId="ADAL" clId="{8F2A1D0E-4AAA-4E62-9518-723C68A3A075}" dt="2019-07-29T14:18:43.418" v="2263"/>
          <ac:picMkLst>
            <pc:docMk/>
            <pc:sldMk cId="1560382629" sldId="513"/>
            <ac:picMk id="5" creationId="{7029C099-B740-4146-B586-34A00D5D7341}"/>
          </ac:picMkLst>
        </pc:picChg>
        <pc:picChg chg="add">
          <ac:chgData name="Lorek, Jens" userId="df113f2b-fa88-4c0a-8bf2-43bb6166595c" providerId="ADAL" clId="{8F2A1D0E-4AAA-4E62-9518-723C68A3A075}" dt="2019-07-29T14:18:43.418" v="2263"/>
          <ac:picMkLst>
            <pc:docMk/>
            <pc:sldMk cId="1560382629" sldId="513"/>
            <ac:picMk id="6" creationId="{B6E9F71F-8271-47C6-B979-0FCAB7B7025A}"/>
          </ac:picMkLst>
        </pc:picChg>
        <pc:picChg chg="add">
          <ac:chgData name="Lorek, Jens" userId="df113f2b-fa88-4c0a-8bf2-43bb6166595c" providerId="ADAL" clId="{8F2A1D0E-4AAA-4E62-9518-723C68A3A075}" dt="2019-07-29T14:18:43.418" v="2263"/>
          <ac:picMkLst>
            <pc:docMk/>
            <pc:sldMk cId="1560382629" sldId="513"/>
            <ac:picMk id="7" creationId="{6904163B-FAD6-466A-9848-DA74EFD68D71}"/>
          </ac:picMkLst>
        </pc:picChg>
        <pc:picChg chg="add">
          <ac:chgData name="Lorek, Jens" userId="df113f2b-fa88-4c0a-8bf2-43bb6166595c" providerId="ADAL" clId="{8F2A1D0E-4AAA-4E62-9518-723C68A3A075}" dt="2019-07-29T14:18:43.418" v="2263"/>
          <ac:picMkLst>
            <pc:docMk/>
            <pc:sldMk cId="1560382629" sldId="513"/>
            <ac:picMk id="8" creationId="{AA3F33B8-9776-41B7-8101-9C2FAF614630}"/>
          </ac:picMkLst>
        </pc:picChg>
      </pc:sldChg>
      <pc:sldChg chg="addSp delSp modSp add modNotesTx">
        <pc:chgData name="Lorek, Jens" userId="df113f2b-fa88-4c0a-8bf2-43bb6166595c" providerId="ADAL" clId="{8F2A1D0E-4AAA-4E62-9518-723C68A3A075}" dt="2019-07-29T14:21:49.787" v="2275" actId="1076"/>
        <pc:sldMkLst>
          <pc:docMk/>
          <pc:sldMk cId="871768144" sldId="521"/>
        </pc:sldMkLst>
        <pc:spChg chg="mod">
          <ac:chgData name="Lorek, Jens" userId="df113f2b-fa88-4c0a-8bf2-43bb6166595c" providerId="ADAL" clId="{8F2A1D0E-4AAA-4E62-9518-723C68A3A075}" dt="2019-07-29T13:47:22.820" v="1669" actId="20577"/>
          <ac:spMkLst>
            <pc:docMk/>
            <pc:sldMk cId="871768144" sldId="521"/>
            <ac:spMk id="2" creationId="{00000000-0000-0000-0000-000000000000}"/>
          </ac:spMkLst>
        </pc:spChg>
        <pc:spChg chg="mod">
          <ac:chgData name="Lorek, Jens" userId="df113f2b-fa88-4c0a-8bf2-43bb6166595c" providerId="ADAL" clId="{8F2A1D0E-4AAA-4E62-9518-723C68A3A075}" dt="2019-07-29T13:55:59.850" v="2134"/>
          <ac:spMkLst>
            <pc:docMk/>
            <pc:sldMk cId="871768144" sldId="521"/>
            <ac:spMk id="11" creationId="{00000000-0000-0000-0000-000000000000}"/>
          </ac:spMkLst>
        </pc:spChg>
        <pc:picChg chg="add mod">
          <ac:chgData name="Lorek, Jens" userId="df113f2b-fa88-4c0a-8bf2-43bb6166595c" providerId="ADAL" clId="{8F2A1D0E-4AAA-4E62-9518-723C68A3A075}" dt="2019-07-29T13:57:11.150" v="2150" actId="1076"/>
          <ac:picMkLst>
            <pc:docMk/>
            <pc:sldMk cId="871768144" sldId="521"/>
            <ac:picMk id="4" creationId="{9B697D95-D449-4FFB-979F-7AFE50192A76}"/>
          </ac:picMkLst>
        </pc:picChg>
        <pc:picChg chg="add mod">
          <ac:chgData name="Lorek, Jens" userId="df113f2b-fa88-4c0a-8bf2-43bb6166595c" providerId="ADAL" clId="{8F2A1D0E-4AAA-4E62-9518-723C68A3A075}" dt="2019-07-29T13:54:10.475" v="2133" actId="1076"/>
          <ac:picMkLst>
            <pc:docMk/>
            <pc:sldMk cId="871768144" sldId="521"/>
            <ac:picMk id="6" creationId="{95B18589-C35C-47DF-9B3B-E38E53CFD944}"/>
          </ac:picMkLst>
        </pc:picChg>
        <pc:picChg chg="add mod">
          <ac:chgData name="Lorek, Jens" userId="df113f2b-fa88-4c0a-8bf2-43bb6166595c" providerId="ADAL" clId="{8F2A1D0E-4AAA-4E62-9518-723C68A3A075}" dt="2019-07-29T13:57:28.138" v="2157" actId="1076"/>
          <ac:picMkLst>
            <pc:docMk/>
            <pc:sldMk cId="871768144" sldId="521"/>
            <ac:picMk id="8" creationId="{50A124D2-A8A5-420E-AC06-6969CD8A42CA}"/>
          </ac:picMkLst>
        </pc:picChg>
        <pc:picChg chg="add del mod">
          <ac:chgData name="Lorek, Jens" userId="df113f2b-fa88-4c0a-8bf2-43bb6166595c" providerId="ADAL" clId="{8F2A1D0E-4AAA-4E62-9518-723C68A3A075}" dt="2019-07-29T13:56:09.181" v="2136" actId="478"/>
          <ac:picMkLst>
            <pc:docMk/>
            <pc:sldMk cId="871768144" sldId="521"/>
            <ac:picMk id="10" creationId="{EC439A93-CA55-4C6E-A593-5C069831A5B5}"/>
          </ac:picMkLst>
        </pc:picChg>
        <pc:picChg chg="add del mod">
          <ac:chgData name="Lorek, Jens" userId="df113f2b-fa88-4c0a-8bf2-43bb6166595c" providerId="ADAL" clId="{8F2A1D0E-4AAA-4E62-9518-723C68A3A075}" dt="2019-07-29T13:56:42.216" v="2143" actId="478"/>
          <ac:picMkLst>
            <pc:docMk/>
            <pc:sldMk cId="871768144" sldId="521"/>
            <ac:picMk id="13" creationId="{4162DB7D-0CE0-4E12-9E2C-CBBBCFCAB186}"/>
          </ac:picMkLst>
        </pc:picChg>
        <pc:picChg chg="add del mod">
          <ac:chgData name="Lorek, Jens" userId="df113f2b-fa88-4c0a-8bf2-43bb6166595c" providerId="ADAL" clId="{8F2A1D0E-4AAA-4E62-9518-723C68A3A075}" dt="2019-07-29T13:56:40.599" v="2141" actId="478"/>
          <ac:picMkLst>
            <pc:docMk/>
            <pc:sldMk cId="871768144" sldId="521"/>
            <ac:picMk id="15" creationId="{6EDE6D55-434D-4876-B35A-D17ACF785314}"/>
          </ac:picMkLst>
        </pc:picChg>
        <pc:picChg chg="add del mod">
          <ac:chgData name="Lorek, Jens" userId="df113f2b-fa88-4c0a-8bf2-43bb6166595c" providerId="ADAL" clId="{8F2A1D0E-4AAA-4E62-9518-723C68A3A075}" dt="2019-07-29T13:56:46.452" v="2144" actId="478"/>
          <ac:picMkLst>
            <pc:docMk/>
            <pc:sldMk cId="871768144" sldId="521"/>
            <ac:picMk id="17" creationId="{FC5F27D9-1FB9-487E-BE8C-0D6CDD0F2641}"/>
          </ac:picMkLst>
        </pc:picChg>
        <pc:picChg chg="add mod">
          <ac:chgData name="Lorek, Jens" userId="df113f2b-fa88-4c0a-8bf2-43bb6166595c" providerId="ADAL" clId="{8F2A1D0E-4AAA-4E62-9518-723C68A3A075}" dt="2019-07-29T13:57:14.488" v="2152" actId="1038"/>
          <ac:picMkLst>
            <pc:docMk/>
            <pc:sldMk cId="871768144" sldId="521"/>
            <ac:picMk id="19" creationId="{AC2137CF-449E-4DA5-9D01-7CE435917981}"/>
          </ac:picMkLst>
        </pc:picChg>
        <pc:picChg chg="add mod">
          <ac:chgData name="Lorek, Jens" userId="df113f2b-fa88-4c0a-8bf2-43bb6166595c" providerId="ADAL" clId="{8F2A1D0E-4AAA-4E62-9518-723C68A3A075}" dt="2019-07-29T14:21:49.787" v="2275" actId="1076"/>
          <ac:picMkLst>
            <pc:docMk/>
            <pc:sldMk cId="871768144" sldId="521"/>
            <ac:picMk id="21" creationId="{4A20F04D-CE91-4522-B410-7ED025063B71}"/>
          </ac:picMkLst>
        </pc:picChg>
      </pc:sldChg>
      <pc:sldChg chg="modSp add">
        <pc:chgData name="Lorek, Jens" userId="df113f2b-fa88-4c0a-8bf2-43bb6166595c" providerId="ADAL" clId="{8F2A1D0E-4AAA-4E62-9518-723C68A3A075}" dt="2019-07-29T14:38:55.359" v="2640" actId="20577"/>
        <pc:sldMkLst>
          <pc:docMk/>
          <pc:sldMk cId="3588345077" sldId="523"/>
        </pc:sldMkLst>
        <pc:spChg chg="mod">
          <ac:chgData name="Lorek, Jens" userId="df113f2b-fa88-4c0a-8bf2-43bb6166595c" providerId="ADAL" clId="{8F2A1D0E-4AAA-4E62-9518-723C68A3A075}" dt="2019-07-29T14:38:55.359" v="2640" actId="20577"/>
          <ac:spMkLst>
            <pc:docMk/>
            <pc:sldMk cId="3588345077" sldId="523"/>
            <ac:spMk id="2" creationId="{00000000-0000-0000-0000-000000000000}"/>
          </ac:spMkLst>
        </pc:spChg>
      </pc:sldChg>
      <pc:sldChg chg="delSp modSp add modNotesTx">
        <pc:chgData name="Lorek, Jens" userId="df113f2b-fa88-4c0a-8bf2-43bb6166595c" providerId="ADAL" clId="{8F2A1D0E-4AAA-4E62-9518-723C68A3A075}" dt="2019-07-29T14:49:02.188" v="3050" actId="20577"/>
        <pc:sldMkLst>
          <pc:docMk/>
          <pc:sldMk cId="3579733395" sldId="524"/>
        </pc:sldMkLst>
        <pc:spChg chg="mod">
          <ac:chgData name="Lorek, Jens" userId="df113f2b-fa88-4c0a-8bf2-43bb6166595c" providerId="ADAL" clId="{8F2A1D0E-4AAA-4E62-9518-723C68A3A075}" dt="2019-07-29T14:41:34.096" v="2672" actId="20577"/>
          <ac:spMkLst>
            <pc:docMk/>
            <pc:sldMk cId="3579733395" sldId="524"/>
            <ac:spMk id="2" creationId="{00000000-0000-0000-0000-000000000000}"/>
          </ac:spMkLst>
        </pc:spChg>
        <pc:spChg chg="mod">
          <ac:chgData name="Lorek, Jens" userId="df113f2b-fa88-4c0a-8bf2-43bb6166595c" providerId="ADAL" clId="{8F2A1D0E-4AAA-4E62-9518-723C68A3A075}" dt="2019-07-29T14:49:02.188" v="3050" actId="20577"/>
          <ac:spMkLst>
            <pc:docMk/>
            <pc:sldMk cId="3579733395" sldId="524"/>
            <ac:spMk id="11" creationId="{00000000-0000-0000-0000-000000000000}"/>
          </ac:spMkLst>
        </pc:spChg>
        <pc:picChg chg="del">
          <ac:chgData name="Lorek, Jens" userId="df113f2b-fa88-4c0a-8bf2-43bb6166595c" providerId="ADAL" clId="{8F2A1D0E-4AAA-4E62-9518-723C68A3A075}" dt="2019-07-29T14:41:46.679" v="2675" actId="478"/>
          <ac:picMkLst>
            <pc:docMk/>
            <pc:sldMk cId="3579733395" sldId="524"/>
            <ac:picMk id="4" creationId="{9B697D95-D449-4FFB-979F-7AFE50192A76}"/>
          </ac:picMkLst>
        </pc:picChg>
        <pc:picChg chg="del">
          <ac:chgData name="Lorek, Jens" userId="df113f2b-fa88-4c0a-8bf2-43bb6166595c" providerId="ADAL" clId="{8F2A1D0E-4AAA-4E62-9518-723C68A3A075}" dt="2019-07-29T14:41:46.679" v="2675" actId="478"/>
          <ac:picMkLst>
            <pc:docMk/>
            <pc:sldMk cId="3579733395" sldId="524"/>
            <ac:picMk id="6" creationId="{95B18589-C35C-47DF-9B3B-E38E53CFD944}"/>
          </ac:picMkLst>
        </pc:picChg>
        <pc:picChg chg="del">
          <ac:chgData name="Lorek, Jens" userId="df113f2b-fa88-4c0a-8bf2-43bb6166595c" providerId="ADAL" clId="{8F2A1D0E-4AAA-4E62-9518-723C68A3A075}" dt="2019-07-29T14:41:46.679" v="2675" actId="478"/>
          <ac:picMkLst>
            <pc:docMk/>
            <pc:sldMk cId="3579733395" sldId="524"/>
            <ac:picMk id="8" creationId="{50A124D2-A8A5-420E-AC06-6969CD8A42CA}"/>
          </ac:picMkLst>
        </pc:picChg>
        <pc:picChg chg="del">
          <ac:chgData name="Lorek, Jens" userId="df113f2b-fa88-4c0a-8bf2-43bb6166595c" providerId="ADAL" clId="{8F2A1D0E-4AAA-4E62-9518-723C68A3A075}" dt="2019-07-29T14:41:43.167" v="2674" actId="478"/>
          <ac:picMkLst>
            <pc:docMk/>
            <pc:sldMk cId="3579733395" sldId="524"/>
            <ac:picMk id="19" creationId="{AC2137CF-449E-4DA5-9D01-7CE435917981}"/>
          </ac:picMkLst>
        </pc:picChg>
        <pc:picChg chg="del">
          <ac:chgData name="Lorek, Jens" userId="df113f2b-fa88-4c0a-8bf2-43bb6166595c" providerId="ADAL" clId="{8F2A1D0E-4AAA-4E62-9518-723C68A3A075}" dt="2019-07-29T14:41:36.473" v="2673" actId="478"/>
          <ac:picMkLst>
            <pc:docMk/>
            <pc:sldMk cId="3579733395" sldId="524"/>
            <ac:picMk id="21" creationId="{4A20F04D-CE91-4522-B410-7ED025063B71}"/>
          </ac:picMkLst>
        </pc:picChg>
      </pc:sldChg>
    </pc:docChg>
  </pc:docChgLst>
  <pc:docChgLst>
    <pc:chgData name="Lorek, Jens" userId="df113f2b-fa88-4c0a-8bf2-43bb6166595c" providerId="ADAL" clId="{9240C1FB-1004-4151-8318-49C03A772664}"/>
  </pc:docChgLst>
  <pc:docChgLst>
    <pc:chgData name="Lorek, Jens" userId="df113f2b-fa88-4c0a-8bf2-43bb6166595c" providerId="ADAL" clId="{CC96BCF7-88DF-4370-8162-E0C66186E846}"/>
    <pc:docChg chg="undo custSel addSld delSld modSld sldOrd modNotesMaster modHandout">
      <pc:chgData name="Lorek, Jens" userId="df113f2b-fa88-4c0a-8bf2-43bb6166595c" providerId="ADAL" clId="{CC96BCF7-88DF-4370-8162-E0C66186E846}" dt="2019-09-22T17:55:14.594" v="14617" actId="478"/>
      <pc:docMkLst>
        <pc:docMk/>
      </pc:docMkLst>
      <pc:sldChg chg="modSp modNotes modNotesTx">
        <pc:chgData name="Lorek, Jens" userId="df113f2b-fa88-4c0a-8bf2-43bb6166595c" providerId="ADAL" clId="{CC96BCF7-88DF-4370-8162-E0C66186E846}" dt="2019-09-22T17:32:47.064" v="14600" actId="27636"/>
        <pc:sldMkLst>
          <pc:docMk/>
          <pc:sldMk cId="562125928" sldId="454"/>
        </pc:sldMkLst>
        <pc:spChg chg="mod">
          <ac:chgData name="Lorek, Jens" userId="df113f2b-fa88-4c0a-8bf2-43bb6166595c" providerId="ADAL" clId="{CC96BCF7-88DF-4370-8162-E0C66186E846}" dt="2019-09-16T13:52:51.141" v="53" actId="20577"/>
          <ac:spMkLst>
            <pc:docMk/>
            <pc:sldMk cId="562125928" sldId="454"/>
            <ac:spMk id="11" creationId="{00000000-0000-0000-0000-000000000000}"/>
          </ac:spMkLst>
        </pc:spChg>
      </pc:sldChg>
      <pc:sldChg chg="modNotes modNotesTx">
        <pc:chgData name="Lorek, Jens" userId="df113f2b-fa88-4c0a-8bf2-43bb6166595c" providerId="ADAL" clId="{CC96BCF7-88DF-4370-8162-E0C66186E846}" dt="2019-09-22T11:19:10.306" v="13828" actId="27636"/>
        <pc:sldMkLst>
          <pc:docMk/>
          <pc:sldMk cId="3773431266" sldId="455"/>
        </pc:sldMkLst>
      </pc:sldChg>
      <pc:sldChg chg="modNotes">
        <pc:chgData name="Lorek, Jens" userId="df113f2b-fa88-4c0a-8bf2-43bb6166595c" providerId="ADAL" clId="{CC96BCF7-88DF-4370-8162-E0C66186E846}" dt="2019-09-22T17:32:47.111" v="14601" actId="27636"/>
        <pc:sldMkLst>
          <pc:docMk/>
          <pc:sldMk cId="2380359948" sldId="456"/>
        </pc:sldMkLst>
      </pc:sldChg>
      <pc:sldChg chg="modTransition">
        <pc:chgData name="Lorek, Jens" userId="df113f2b-fa88-4c0a-8bf2-43bb6166595c" providerId="ADAL" clId="{CC96BCF7-88DF-4370-8162-E0C66186E846}" dt="2019-09-22T11:20:53.410" v="13829"/>
        <pc:sldMkLst>
          <pc:docMk/>
          <pc:sldMk cId="21640521" sldId="476"/>
        </pc:sldMkLst>
      </pc:sldChg>
      <pc:sldChg chg="modNotes">
        <pc:chgData name="Lorek, Jens" userId="df113f2b-fa88-4c0a-8bf2-43bb6166595c" providerId="ADAL" clId="{CC96BCF7-88DF-4370-8162-E0C66186E846}" dt="2019-09-22T17:32:47.205" v="14603" actId="27636"/>
        <pc:sldMkLst>
          <pc:docMk/>
          <pc:sldMk cId="3071646166" sldId="480"/>
        </pc:sldMkLst>
      </pc:sldChg>
      <pc:sldChg chg="modNotes modNotesTx">
        <pc:chgData name="Lorek, Jens" userId="df113f2b-fa88-4c0a-8bf2-43bb6166595c" providerId="ADAL" clId="{CC96BCF7-88DF-4370-8162-E0C66186E846}" dt="2019-09-22T17:32:47.174" v="14602" actId="27636"/>
        <pc:sldMkLst>
          <pc:docMk/>
          <pc:sldMk cId="4098299039" sldId="481"/>
        </pc:sldMkLst>
      </pc:sldChg>
      <pc:sldChg chg="modNotes">
        <pc:chgData name="Lorek, Jens" userId="df113f2b-fa88-4c0a-8bf2-43bb6166595c" providerId="ADAL" clId="{CC96BCF7-88DF-4370-8162-E0C66186E846}" dt="2019-09-22T17:32:47.221" v="14604" actId="27636"/>
        <pc:sldMkLst>
          <pc:docMk/>
          <pc:sldMk cId="1112739752" sldId="482"/>
        </pc:sldMkLst>
      </pc:sldChg>
      <pc:sldChg chg="modSp">
        <pc:chgData name="Lorek, Jens" userId="df113f2b-fa88-4c0a-8bf2-43bb6166595c" providerId="ADAL" clId="{CC96BCF7-88DF-4370-8162-E0C66186E846}" dt="2019-09-22T07:46:55.143" v="7459" actId="20577"/>
        <pc:sldMkLst>
          <pc:docMk/>
          <pc:sldMk cId="3191230445" sldId="486"/>
        </pc:sldMkLst>
        <pc:spChg chg="mod">
          <ac:chgData name="Lorek, Jens" userId="df113f2b-fa88-4c0a-8bf2-43bb6166595c" providerId="ADAL" clId="{CC96BCF7-88DF-4370-8162-E0C66186E846}" dt="2019-09-22T07:46:55.143" v="7459" actId="20577"/>
          <ac:spMkLst>
            <pc:docMk/>
            <pc:sldMk cId="3191230445" sldId="486"/>
            <ac:spMk id="7" creationId="{7FE629B4-ABCC-4372-BF49-05FD916B8C37}"/>
          </ac:spMkLst>
        </pc:spChg>
      </pc:sldChg>
      <pc:sldChg chg="addSp delSp modSp modNotesTx">
        <pc:chgData name="Lorek, Jens" userId="df113f2b-fa88-4c0a-8bf2-43bb6166595c" providerId="ADAL" clId="{CC96BCF7-88DF-4370-8162-E0C66186E846}" dt="2019-09-22T08:01:00.634" v="7475" actId="1036"/>
        <pc:sldMkLst>
          <pc:docMk/>
          <pc:sldMk cId="1169872349" sldId="491"/>
        </pc:sldMkLst>
        <pc:spChg chg="add del mod">
          <ac:chgData name="Lorek, Jens" userId="df113f2b-fa88-4c0a-8bf2-43bb6166595c" providerId="ADAL" clId="{CC96BCF7-88DF-4370-8162-E0C66186E846}" dt="2019-09-22T08:00:22.614" v="7469" actId="478"/>
          <ac:spMkLst>
            <pc:docMk/>
            <pc:sldMk cId="1169872349" sldId="491"/>
            <ac:spMk id="4" creationId="{C9D863C5-1C4B-4E5F-8060-5409E50C9E39}"/>
          </ac:spMkLst>
        </pc:spChg>
        <pc:spChg chg="add del mod">
          <ac:chgData name="Lorek, Jens" userId="df113f2b-fa88-4c0a-8bf2-43bb6166595c" providerId="ADAL" clId="{CC96BCF7-88DF-4370-8162-E0C66186E846}" dt="2019-09-22T08:00:27.600" v="7471" actId="478"/>
          <ac:spMkLst>
            <pc:docMk/>
            <pc:sldMk cId="1169872349" sldId="491"/>
            <ac:spMk id="5" creationId="{289B3547-BC28-46E6-8B1C-731ECF1D1C2A}"/>
          </ac:spMkLst>
        </pc:spChg>
        <pc:spChg chg="mod">
          <ac:chgData name="Lorek, Jens" userId="df113f2b-fa88-4c0a-8bf2-43bb6166595c" providerId="ADAL" clId="{CC96BCF7-88DF-4370-8162-E0C66186E846}" dt="2019-09-16T13:55:55.827" v="93" actId="20577"/>
          <ac:spMkLst>
            <pc:docMk/>
            <pc:sldMk cId="1169872349" sldId="491"/>
            <ac:spMk id="11" creationId="{00000000-0000-0000-0000-000000000000}"/>
          </ac:spMkLst>
        </pc:spChg>
        <pc:picChg chg="mod">
          <ac:chgData name="Lorek, Jens" userId="df113f2b-fa88-4c0a-8bf2-43bb6166595c" providerId="ADAL" clId="{CC96BCF7-88DF-4370-8162-E0C66186E846}" dt="2019-09-22T08:01:00.634" v="7475" actId="1036"/>
          <ac:picMkLst>
            <pc:docMk/>
            <pc:sldMk cId="1169872349" sldId="491"/>
            <ac:picMk id="3" creationId="{8880590F-CE54-4B33-A0B8-763D3000B08D}"/>
          </ac:picMkLst>
        </pc:picChg>
      </pc:sldChg>
      <pc:sldChg chg="modNotesTx">
        <pc:chgData name="Lorek, Jens" userId="df113f2b-fa88-4c0a-8bf2-43bb6166595c" providerId="ADAL" clId="{CC96BCF7-88DF-4370-8162-E0C66186E846}" dt="2019-09-22T07:55:49.916" v="7464" actId="20577"/>
        <pc:sldMkLst>
          <pc:docMk/>
          <pc:sldMk cId="3434607644" sldId="493"/>
        </pc:sldMkLst>
      </pc:sldChg>
      <pc:sldChg chg="modSp">
        <pc:chgData name="Lorek, Jens" userId="df113f2b-fa88-4c0a-8bf2-43bb6166595c" providerId="ADAL" clId="{CC96BCF7-88DF-4370-8162-E0C66186E846}" dt="2019-09-22T11:17:04.535" v="13826" actId="20577"/>
        <pc:sldMkLst>
          <pc:docMk/>
          <pc:sldMk cId="2291632067" sldId="494"/>
        </pc:sldMkLst>
        <pc:spChg chg="mod">
          <ac:chgData name="Lorek, Jens" userId="df113f2b-fa88-4c0a-8bf2-43bb6166595c" providerId="ADAL" clId="{CC96BCF7-88DF-4370-8162-E0C66186E846}" dt="2019-09-22T11:17:04.535" v="13826" actId="20577"/>
          <ac:spMkLst>
            <pc:docMk/>
            <pc:sldMk cId="2291632067" sldId="494"/>
            <ac:spMk id="11" creationId="{00000000-0000-0000-0000-000000000000}"/>
          </ac:spMkLst>
        </pc:spChg>
      </pc:sldChg>
      <pc:sldChg chg="modNotes">
        <pc:chgData name="Lorek, Jens" userId="df113f2b-fa88-4c0a-8bf2-43bb6166595c" providerId="ADAL" clId="{CC96BCF7-88DF-4370-8162-E0C66186E846}" dt="2019-09-22T17:32:47.267" v="14605" actId="27636"/>
        <pc:sldMkLst>
          <pc:docMk/>
          <pc:sldMk cId="1332212606" sldId="495"/>
        </pc:sldMkLst>
      </pc:sldChg>
      <pc:sldChg chg="addSp modSp ord modTransition modNotes modNotesTx">
        <pc:chgData name="Lorek, Jens" userId="df113f2b-fa88-4c0a-8bf2-43bb6166595c" providerId="ADAL" clId="{CC96BCF7-88DF-4370-8162-E0C66186E846}" dt="2019-09-22T17:32:47.392" v="14607" actId="27636"/>
        <pc:sldMkLst>
          <pc:docMk/>
          <pc:sldMk cId="290320409" sldId="496"/>
        </pc:sldMkLst>
        <pc:spChg chg="mod">
          <ac:chgData name="Lorek, Jens" userId="df113f2b-fa88-4c0a-8bf2-43bb6166595c" providerId="ADAL" clId="{CC96BCF7-88DF-4370-8162-E0C66186E846}" dt="2019-09-19T17:02:40.694" v="6765" actId="20577"/>
          <ac:spMkLst>
            <pc:docMk/>
            <pc:sldMk cId="290320409" sldId="496"/>
            <ac:spMk id="11" creationId="{00000000-0000-0000-0000-000000000000}"/>
          </ac:spMkLst>
        </pc:spChg>
        <pc:picChg chg="add">
          <ac:chgData name="Lorek, Jens" userId="df113f2b-fa88-4c0a-8bf2-43bb6166595c" providerId="ADAL" clId="{CC96BCF7-88DF-4370-8162-E0C66186E846}" dt="2019-09-19T16:54:50.691" v="5990"/>
          <ac:picMkLst>
            <pc:docMk/>
            <pc:sldMk cId="290320409" sldId="496"/>
            <ac:picMk id="4" creationId="{5030B942-BA94-4565-BACF-895B01CB2719}"/>
          </ac:picMkLst>
        </pc:picChg>
        <pc:picChg chg="add">
          <ac:chgData name="Lorek, Jens" userId="df113f2b-fa88-4c0a-8bf2-43bb6166595c" providerId="ADAL" clId="{CC96BCF7-88DF-4370-8162-E0C66186E846}" dt="2019-09-19T16:54:50.691" v="5990"/>
          <ac:picMkLst>
            <pc:docMk/>
            <pc:sldMk cId="290320409" sldId="496"/>
            <ac:picMk id="5" creationId="{3B81AE6B-96BD-4C71-BDA2-C9F5860B0697}"/>
          </ac:picMkLst>
        </pc:picChg>
        <pc:picChg chg="add">
          <ac:chgData name="Lorek, Jens" userId="df113f2b-fa88-4c0a-8bf2-43bb6166595c" providerId="ADAL" clId="{CC96BCF7-88DF-4370-8162-E0C66186E846}" dt="2019-09-19T16:54:50.691" v="5990"/>
          <ac:picMkLst>
            <pc:docMk/>
            <pc:sldMk cId="290320409" sldId="496"/>
            <ac:picMk id="6" creationId="{2012D073-CB7F-486B-90D8-67BA7D8CAFD9}"/>
          </ac:picMkLst>
        </pc:picChg>
      </pc:sldChg>
      <pc:sldChg chg="modNotes modNotesTx">
        <pc:chgData name="Lorek, Jens" userId="df113f2b-fa88-4c0a-8bf2-43bb6166595c" providerId="ADAL" clId="{CC96BCF7-88DF-4370-8162-E0C66186E846}" dt="2019-09-22T17:32:47.314" v="14606" actId="27636"/>
        <pc:sldMkLst>
          <pc:docMk/>
          <pc:sldMk cId="2249082301" sldId="497"/>
        </pc:sldMkLst>
      </pc:sldChg>
      <pc:sldChg chg="modSp">
        <pc:chgData name="Lorek, Jens" userId="df113f2b-fa88-4c0a-8bf2-43bb6166595c" providerId="ADAL" clId="{CC96BCF7-88DF-4370-8162-E0C66186E846}" dt="2019-09-22T08:01:32.682" v="7478" actId="1035"/>
        <pc:sldMkLst>
          <pc:docMk/>
          <pc:sldMk cId="3774415080" sldId="499"/>
        </pc:sldMkLst>
        <pc:picChg chg="mod">
          <ac:chgData name="Lorek, Jens" userId="df113f2b-fa88-4c0a-8bf2-43bb6166595c" providerId="ADAL" clId="{CC96BCF7-88DF-4370-8162-E0C66186E846}" dt="2019-09-22T08:01:32.682" v="7478" actId="1035"/>
          <ac:picMkLst>
            <pc:docMk/>
            <pc:sldMk cId="3774415080" sldId="499"/>
            <ac:picMk id="6146" creationId="{61FBF927-9165-409D-9A58-A941B23C117B}"/>
          </ac:picMkLst>
        </pc:picChg>
      </pc:sldChg>
      <pc:sldChg chg="modSp">
        <pc:chgData name="Lorek, Jens" userId="df113f2b-fa88-4c0a-8bf2-43bb6166595c" providerId="ADAL" clId="{CC96BCF7-88DF-4370-8162-E0C66186E846}" dt="2019-09-22T11:05:24.231" v="13439" actId="20577"/>
        <pc:sldMkLst>
          <pc:docMk/>
          <pc:sldMk cId="2639282306" sldId="502"/>
        </pc:sldMkLst>
        <pc:spChg chg="mod">
          <ac:chgData name="Lorek, Jens" userId="df113f2b-fa88-4c0a-8bf2-43bb6166595c" providerId="ADAL" clId="{CC96BCF7-88DF-4370-8162-E0C66186E846}" dt="2019-09-22T11:05:24.231" v="13439" actId="20577"/>
          <ac:spMkLst>
            <pc:docMk/>
            <pc:sldMk cId="2639282306" sldId="502"/>
            <ac:spMk id="11" creationId="{00000000-0000-0000-0000-000000000000}"/>
          </ac:spMkLst>
        </pc:spChg>
      </pc:sldChg>
      <pc:sldChg chg="addSp modSp modNotesTx">
        <pc:chgData name="Lorek, Jens" userId="df113f2b-fa88-4c0a-8bf2-43bb6166595c" providerId="ADAL" clId="{CC96BCF7-88DF-4370-8162-E0C66186E846}" dt="2019-09-22T11:23:58.222" v="13835" actId="20577"/>
        <pc:sldMkLst>
          <pc:docMk/>
          <pc:sldMk cId="1592165968" sldId="509"/>
        </pc:sldMkLst>
        <pc:spChg chg="mod">
          <ac:chgData name="Lorek, Jens" userId="df113f2b-fa88-4c0a-8bf2-43bb6166595c" providerId="ADAL" clId="{CC96BCF7-88DF-4370-8162-E0C66186E846}" dt="2019-09-22T11:23:58.222" v="13835" actId="20577"/>
          <ac:spMkLst>
            <pc:docMk/>
            <pc:sldMk cId="1592165968" sldId="509"/>
            <ac:spMk id="11" creationId="{00000000-0000-0000-0000-000000000000}"/>
          </ac:spMkLst>
        </pc:spChg>
        <pc:picChg chg="add">
          <ac:chgData name="Lorek, Jens" userId="df113f2b-fa88-4c0a-8bf2-43bb6166595c" providerId="ADAL" clId="{CC96BCF7-88DF-4370-8162-E0C66186E846}" dt="2019-09-22T08:59:43.141" v="12242"/>
          <ac:picMkLst>
            <pc:docMk/>
            <pc:sldMk cId="1592165968" sldId="509"/>
            <ac:picMk id="6" creationId="{573DC497-6E1A-4681-B0B6-8BFD14D91300}"/>
          </ac:picMkLst>
        </pc:picChg>
        <pc:picChg chg="add">
          <ac:chgData name="Lorek, Jens" userId="df113f2b-fa88-4c0a-8bf2-43bb6166595c" providerId="ADAL" clId="{CC96BCF7-88DF-4370-8162-E0C66186E846}" dt="2019-09-22T08:59:43.141" v="12242"/>
          <ac:picMkLst>
            <pc:docMk/>
            <pc:sldMk cId="1592165968" sldId="509"/>
            <ac:picMk id="7" creationId="{C0C9036D-5BC3-410D-AE33-D8719E1BDC98}"/>
          </ac:picMkLst>
        </pc:picChg>
      </pc:sldChg>
      <pc:sldChg chg="modSp modNotes">
        <pc:chgData name="Lorek, Jens" userId="df113f2b-fa88-4c0a-8bf2-43bb6166595c" providerId="ADAL" clId="{CC96BCF7-88DF-4370-8162-E0C66186E846}" dt="2019-09-22T17:32:47.502" v="14611" actId="27636"/>
        <pc:sldMkLst>
          <pc:docMk/>
          <pc:sldMk cId="3207223464" sldId="512"/>
        </pc:sldMkLst>
        <pc:spChg chg="mod">
          <ac:chgData name="Lorek, Jens" userId="df113f2b-fa88-4c0a-8bf2-43bb6166595c" providerId="ADAL" clId="{CC96BCF7-88DF-4370-8162-E0C66186E846}" dt="2019-09-16T14:54:27.578" v="3441" actId="20577"/>
          <ac:spMkLst>
            <pc:docMk/>
            <pc:sldMk cId="3207223464" sldId="512"/>
            <ac:spMk id="2" creationId="{00000000-0000-0000-0000-000000000000}"/>
          </ac:spMkLst>
        </pc:spChg>
      </pc:sldChg>
      <pc:sldChg chg="ord modNotesTx">
        <pc:chgData name="Lorek, Jens" userId="df113f2b-fa88-4c0a-8bf2-43bb6166595c" providerId="ADAL" clId="{CC96BCF7-88DF-4370-8162-E0C66186E846}" dt="2019-09-22T11:19:10.232" v="13827"/>
        <pc:sldMkLst>
          <pc:docMk/>
          <pc:sldMk cId="1560382629" sldId="513"/>
        </pc:sldMkLst>
      </pc:sldChg>
      <pc:sldChg chg="addSp modSp modNotesTx">
        <pc:chgData name="Lorek, Jens" userId="df113f2b-fa88-4c0a-8bf2-43bb6166595c" providerId="ADAL" clId="{CC96BCF7-88DF-4370-8162-E0C66186E846}" dt="2019-09-16T15:23:44.542" v="5239" actId="20577"/>
        <pc:sldMkLst>
          <pc:docMk/>
          <pc:sldMk cId="3943381188" sldId="516"/>
        </pc:sldMkLst>
        <pc:picChg chg="mod">
          <ac:chgData name="Lorek, Jens" userId="df113f2b-fa88-4c0a-8bf2-43bb6166595c" providerId="ADAL" clId="{CC96BCF7-88DF-4370-8162-E0C66186E846}" dt="2019-09-16T15:21:23.938" v="4886" actId="1076"/>
          <ac:picMkLst>
            <pc:docMk/>
            <pc:sldMk cId="3943381188" sldId="516"/>
            <ac:picMk id="6" creationId="{E7F1A653-A197-4F08-95B4-83AEF2BEC474}"/>
          </ac:picMkLst>
        </pc:picChg>
        <pc:picChg chg="add mod">
          <ac:chgData name="Lorek, Jens" userId="df113f2b-fa88-4c0a-8bf2-43bb6166595c" providerId="ADAL" clId="{CC96BCF7-88DF-4370-8162-E0C66186E846}" dt="2019-09-16T15:21:26.805" v="4887" actId="14100"/>
          <ac:picMkLst>
            <pc:docMk/>
            <pc:sldMk cId="3943381188" sldId="516"/>
            <ac:picMk id="7" creationId="{9CA51258-5979-4B2E-9E59-3D859C806D75}"/>
          </ac:picMkLst>
        </pc:picChg>
        <pc:picChg chg="add mod">
          <ac:chgData name="Lorek, Jens" userId="df113f2b-fa88-4c0a-8bf2-43bb6166595c" providerId="ADAL" clId="{CC96BCF7-88DF-4370-8162-E0C66186E846}" dt="2019-09-16T15:21:23.938" v="4886" actId="1076"/>
          <ac:picMkLst>
            <pc:docMk/>
            <pc:sldMk cId="3943381188" sldId="516"/>
            <ac:picMk id="2050" creationId="{4BC7AAFA-27C2-4CFD-BFA8-1036E4E0DE6A}"/>
          </ac:picMkLst>
        </pc:picChg>
        <pc:picChg chg="add mod">
          <ac:chgData name="Lorek, Jens" userId="df113f2b-fa88-4c0a-8bf2-43bb6166595c" providerId="ADAL" clId="{CC96BCF7-88DF-4370-8162-E0C66186E846}" dt="2019-09-16T15:21:23.938" v="4886" actId="1076"/>
          <ac:picMkLst>
            <pc:docMk/>
            <pc:sldMk cId="3943381188" sldId="516"/>
            <ac:picMk id="2052" creationId="{AC22D459-3ED7-4282-88F8-250D22D251E5}"/>
          </ac:picMkLst>
        </pc:picChg>
      </pc:sldChg>
      <pc:sldChg chg="delSp modSp">
        <pc:chgData name="Lorek, Jens" userId="df113f2b-fa88-4c0a-8bf2-43bb6166595c" providerId="ADAL" clId="{CC96BCF7-88DF-4370-8162-E0C66186E846}" dt="2019-09-22T17:55:14.594" v="14617" actId="478"/>
        <pc:sldMkLst>
          <pc:docMk/>
          <pc:sldMk cId="514983093" sldId="518"/>
        </pc:sldMkLst>
        <pc:spChg chg="mod">
          <ac:chgData name="Lorek, Jens" userId="df113f2b-fa88-4c0a-8bf2-43bb6166595c" providerId="ADAL" clId="{CC96BCF7-88DF-4370-8162-E0C66186E846}" dt="2019-09-16T13:52:09.036" v="14" actId="20577"/>
          <ac:spMkLst>
            <pc:docMk/>
            <pc:sldMk cId="514983093" sldId="518"/>
            <ac:spMk id="8" creationId="{5B160391-4C52-47B0-A5FD-DD11709B7C02}"/>
          </ac:spMkLst>
        </pc:spChg>
        <pc:spChg chg="mod">
          <ac:chgData name="Lorek, Jens" userId="df113f2b-fa88-4c0a-8bf2-43bb6166595c" providerId="ADAL" clId="{CC96BCF7-88DF-4370-8162-E0C66186E846}" dt="2019-09-16T13:52:31.232" v="34" actId="20577"/>
          <ac:spMkLst>
            <pc:docMk/>
            <pc:sldMk cId="514983093" sldId="518"/>
            <ac:spMk id="12" creationId="{A2137DA2-CB90-470E-9AC1-47A4FED61C59}"/>
          </ac:spMkLst>
        </pc:spChg>
        <pc:picChg chg="del">
          <ac:chgData name="Lorek, Jens" userId="df113f2b-fa88-4c0a-8bf2-43bb6166595c" providerId="ADAL" clId="{CC96BCF7-88DF-4370-8162-E0C66186E846}" dt="2019-09-22T17:55:12.203" v="14616" actId="478"/>
          <ac:picMkLst>
            <pc:docMk/>
            <pc:sldMk cId="514983093" sldId="518"/>
            <ac:picMk id="2" creationId="{50959B87-A4A1-4B21-A419-116E680E0861}"/>
          </ac:picMkLst>
        </pc:picChg>
        <pc:cxnChg chg="del">
          <ac:chgData name="Lorek, Jens" userId="df113f2b-fa88-4c0a-8bf2-43bb6166595c" providerId="ADAL" clId="{CC96BCF7-88DF-4370-8162-E0C66186E846}" dt="2019-09-22T17:55:14.594" v="14617" actId="478"/>
          <ac:cxnSpMkLst>
            <pc:docMk/>
            <pc:sldMk cId="514983093" sldId="518"/>
            <ac:cxnSpMk id="9" creationId="{D6D13122-44CE-4ACD-A78B-362FC436AEB5}"/>
          </ac:cxnSpMkLst>
        </pc:cxnChg>
      </pc:sldChg>
      <pc:sldChg chg="modSp">
        <pc:chgData name="Lorek, Jens" userId="df113f2b-fa88-4c0a-8bf2-43bb6166595c" providerId="ADAL" clId="{CC96BCF7-88DF-4370-8162-E0C66186E846}" dt="2019-09-16T14:53:57.802" v="3429" actId="1037"/>
        <pc:sldMkLst>
          <pc:docMk/>
          <pc:sldMk cId="871768144" sldId="521"/>
        </pc:sldMkLst>
        <pc:spChg chg="mod">
          <ac:chgData name="Lorek, Jens" userId="df113f2b-fa88-4c0a-8bf2-43bb6166595c" providerId="ADAL" clId="{CC96BCF7-88DF-4370-8162-E0C66186E846}" dt="2019-09-16T14:53:50.447" v="3427" actId="313"/>
          <ac:spMkLst>
            <pc:docMk/>
            <pc:sldMk cId="871768144" sldId="521"/>
            <ac:spMk id="11" creationId="{00000000-0000-0000-0000-000000000000}"/>
          </ac:spMkLst>
        </pc:spChg>
        <pc:picChg chg="mod">
          <ac:chgData name="Lorek, Jens" userId="df113f2b-fa88-4c0a-8bf2-43bb6166595c" providerId="ADAL" clId="{CC96BCF7-88DF-4370-8162-E0C66186E846}" dt="2019-09-16T14:53:57.802" v="3429" actId="1037"/>
          <ac:picMkLst>
            <pc:docMk/>
            <pc:sldMk cId="871768144" sldId="521"/>
            <ac:picMk id="21" creationId="{4A20F04D-CE91-4522-B410-7ED025063B71}"/>
          </ac:picMkLst>
        </pc:picChg>
      </pc:sldChg>
      <pc:sldChg chg="addSp delSp modSp modNotes modNotesTx">
        <pc:chgData name="Lorek, Jens" userId="df113f2b-fa88-4c0a-8bf2-43bb6166595c" providerId="ADAL" clId="{CC96BCF7-88DF-4370-8162-E0C66186E846}" dt="2019-09-22T17:32:47.455" v="14609" actId="27636"/>
        <pc:sldMkLst>
          <pc:docMk/>
          <pc:sldMk cId="3579733395" sldId="524"/>
        </pc:sldMkLst>
        <pc:spChg chg="add del mod">
          <ac:chgData name="Lorek, Jens" userId="df113f2b-fa88-4c0a-8bf2-43bb6166595c" providerId="ADAL" clId="{CC96BCF7-88DF-4370-8162-E0C66186E846}" dt="2019-09-16T14:05:11.544" v="569" actId="478"/>
          <ac:spMkLst>
            <pc:docMk/>
            <pc:sldMk cId="3579733395" sldId="524"/>
            <ac:spMk id="3" creationId="{F5A4CC76-B794-42CA-A940-694F5B91AB02}"/>
          </ac:spMkLst>
        </pc:spChg>
        <pc:spChg chg="add del mod">
          <ac:chgData name="Lorek, Jens" userId="df113f2b-fa88-4c0a-8bf2-43bb6166595c" providerId="ADAL" clId="{CC96BCF7-88DF-4370-8162-E0C66186E846}" dt="2019-09-16T14:16:48.453" v="1460"/>
          <ac:spMkLst>
            <pc:docMk/>
            <pc:sldMk cId="3579733395" sldId="524"/>
            <ac:spMk id="6" creationId="{286D7628-7046-492E-B24F-E988ADCAFE7F}"/>
          </ac:spMkLst>
        </pc:spChg>
        <pc:spChg chg="add del mod">
          <ac:chgData name="Lorek, Jens" userId="df113f2b-fa88-4c0a-8bf2-43bb6166595c" providerId="ADAL" clId="{CC96BCF7-88DF-4370-8162-E0C66186E846}" dt="2019-09-16T14:16:56.624" v="1464"/>
          <ac:spMkLst>
            <pc:docMk/>
            <pc:sldMk cId="3579733395" sldId="524"/>
            <ac:spMk id="7" creationId="{4F051384-1749-4FB7-BC7A-2E6652DAA62B}"/>
          </ac:spMkLst>
        </pc:spChg>
        <pc:spChg chg="mod">
          <ac:chgData name="Lorek, Jens" userId="df113f2b-fa88-4c0a-8bf2-43bb6166595c" providerId="ADAL" clId="{CC96BCF7-88DF-4370-8162-E0C66186E846}" dt="2019-09-22T08:16:41.453" v="8925" actId="20577"/>
          <ac:spMkLst>
            <pc:docMk/>
            <pc:sldMk cId="3579733395" sldId="524"/>
            <ac:spMk id="11" creationId="{00000000-0000-0000-0000-000000000000}"/>
          </ac:spMkLst>
        </pc:spChg>
        <pc:picChg chg="add del mod">
          <ac:chgData name="Lorek, Jens" userId="df113f2b-fa88-4c0a-8bf2-43bb6166595c" providerId="ADAL" clId="{CC96BCF7-88DF-4370-8162-E0C66186E846}" dt="2019-09-22T11:34:31.220" v="14597" actId="478"/>
          <ac:picMkLst>
            <pc:docMk/>
            <pc:sldMk cId="3579733395" sldId="524"/>
            <ac:picMk id="4" creationId="{7698EF5E-B72C-44DF-B7F7-6FCC6E6A5136}"/>
          </ac:picMkLst>
        </pc:picChg>
        <pc:picChg chg="add mod">
          <ac:chgData name="Lorek, Jens" userId="df113f2b-fa88-4c0a-8bf2-43bb6166595c" providerId="ADAL" clId="{CC96BCF7-88DF-4370-8162-E0C66186E846}" dt="2019-09-16T14:18:07.604" v="1475" actId="1076"/>
          <ac:picMkLst>
            <pc:docMk/>
            <pc:sldMk cId="3579733395" sldId="524"/>
            <ac:picMk id="5" creationId="{70203837-EDC3-47FE-81E9-A9D69764F8BD}"/>
          </ac:picMkLst>
        </pc:picChg>
        <pc:picChg chg="add mod">
          <ac:chgData name="Lorek, Jens" userId="df113f2b-fa88-4c0a-8bf2-43bb6166595c" providerId="ADAL" clId="{CC96BCF7-88DF-4370-8162-E0C66186E846}" dt="2019-09-22T11:34:36.690" v="14598" actId="1076"/>
          <ac:picMkLst>
            <pc:docMk/>
            <pc:sldMk cId="3579733395" sldId="524"/>
            <ac:picMk id="6" creationId="{7C86DA9F-2C3B-40DB-AB65-DCDFD5331FDD}"/>
          </ac:picMkLst>
        </pc:picChg>
        <pc:picChg chg="add del mod">
          <ac:chgData name="Lorek, Jens" userId="df113f2b-fa88-4c0a-8bf2-43bb6166595c" providerId="ADAL" clId="{CC96BCF7-88DF-4370-8162-E0C66186E846}" dt="2019-09-22T08:06:17.770" v="7572" actId="478"/>
          <ac:picMkLst>
            <pc:docMk/>
            <pc:sldMk cId="3579733395" sldId="524"/>
            <ac:picMk id="9" creationId="{97DF654D-3CDA-470F-8732-C4A1ADAEBDE9}"/>
          </ac:picMkLst>
        </pc:picChg>
      </pc:sldChg>
      <pc:sldChg chg="addSp delSp modSp modNotes modNotesTx">
        <pc:chgData name="Lorek, Jens" userId="df113f2b-fa88-4c0a-8bf2-43bb6166595c" providerId="ADAL" clId="{CC96BCF7-88DF-4370-8162-E0C66186E846}" dt="2019-09-22T09:08:44.035" v="12417" actId="20577"/>
        <pc:sldMkLst>
          <pc:docMk/>
          <pc:sldMk cId="3859672150" sldId="526"/>
        </pc:sldMkLst>
        <pc:spChg chg="add mod">
          <ac:chgData name="Lorek, Jens" userId="df113f2b-fa88-4c0a-8bf2-43bb6166595c" providerId="ADAL" clId="{CC96BCF7-88DF-4370-8162-E0C66186E846}" dt="2019-09-22T09:07:52.615" v="12385" actId="1038"/>
          <ac:spMkLst>
            <pc:docMk/>
            <pc:sldMk cId="3859672150" sldId="526"/>
            <ac:spMk id="7" creationId="{FE265832-C946-4753-8F69-29ADA0EF653D}"/>
          </ac:spMkLst>
        </pc:spChg>
        <pc:spChg chg="mod">
          <ac:chgData name="Lorek, Jens" userId="df113f2b-fa88-4c0a-8bf2-43bb6166595c" providerId="ADAL" clId="{CC96BCF7-88DF-4370-8162-E0C66186E846}" dt="2019-09-22T09:08:44.035" v="12417" actId="20577"/>
          <ac:spMkLst>
            <pc:docMk/>
            <pc:sldMk cId="3859672150" sldId="526"/>
            <ac:spMk id="11" creationId="{00000000-0000-0000-0000-000000000000}"/>
          </ac:spMkLst>
        </pc:spChg>
        <pc:picChg chg="add mod modCrop">
          <ac:chgData name="Lorek, Jens" userId="df113f2b-fa88-4c0a-8bf2-43bb6166595c" providerId="ADAL" clId="{CC96BCF7-88DF-4370-8162-E0C66186E846}" dt="2019-09-22T09:08:10.806" v="12405" actId="1038"/>
          <ac:picMkLst>
            <pc:docMk/>
            <pc:sldMk cId="3859672150" sldId="526"/>
            <ac:picMk id="4" creationId="{678F5144-6108-4659-A2E4-87A6A9245ADF}"/>
          </ac:picMkLst>
        </pc:picChg>
        <pc:picChg chg="del">
          <ac:chgData name="Lorek, Jens" userId="df113f2b-fa88-4c0a-8bf2-43bb6166595c" providerId="ADAL" clId="{CC96BCF7-88DF-4370-8162-E0C66186E846}" dt="2019-09-22T09:07:01.655" v="12322" actId="478"/>
          <ac:picMkLst>
            <pc:docMk/>
            <pc:sldMk cId="3859672150" sldId="526"/>
            <ac:picMk id="6" creationId="{E7F1A653-A197-4F08-95B4-83AEF2BEC474}"/>
          </ac:picMkLst>
        </pc:picChg>
      </pc:sldChg>
      <pc:sldChg chg="modSp modNotes modNotesTx">
        <pc:chgData name="Lorek, Jens" userId="df113f2b-fa88-4c0a-8bf2-43bb6166595c" providerId="ADAL" clId="{CC96BCF7-88DF-4370-8162-E0C66186E846}" dt="2019-09-22T17:32:47.424" v="14608" actId="27636"/>
        <pc:sldMkLst>
          <pc:docMk/>
          <pc:sldMk cId="1045811974" sldId="528"/>
        </pc:sldMkLst>
        <pc:spChg chg="mod">
          <ac:chgData name="Lorek, Jens" userId="df113f2b-fa88-4c0a-8bf2-43bb6166595c" providerId="ADAL" clId="{CC96BCF7-88DF-4370-8162-E0C66186E846}" dt="2019-09-22T08:27:36.138" v="10062" actId="20577"/>
          <ac:spMkLst>
            <pc:docMk/>
            <pc:sldMk cId="1045811974" sldId="528"/>
            <ac:spMk id="11" creationId="{00000000-0000-0000-0000-000000000000}"/>
          </ac:spMkLst>
        </pc:spChg>
      </pc:sldChg>
      <pc:sldChg chg="modSp modNotesTx">
        <pc:chgData name="Lorek, Jens" userId="df113f2b-fa88-4c0a-8bf2-43bb6166595c" providerId="ADAL" clId="{CC96BCF7-88DF-4370-8162-E0C66186E846}" dt="2019-09-22T08:32:53.374" v="10432" actId="20577"/>
        <pc:sldMkLst>
          <pc:docMk/>
          <pc:sldMk cId="1664746150" sldId="529"/>
        </pc:sldMkLst>
        <pc:spChg chg="mod">
          <ac:chgData name="Lorek, Jens" userId="df113f2b-fa88-4c0a-8bf2-43bb6166595c" providerId="ADAL" clId="{CC96BCF7-88DF-4370-8162-E0C66186E846}" dt="2019-09-22T08:25:25.180" v="9918" actId="5793"/>
          <ac:spMkLst>
            <pc:docMk/>
            <pc:sldMk cId="1664746150" sldId="529"/>
            <ac:spMk id="2" creationId="{00000000-0000-0000-0000-000000000000}"/>
          </ac:spMkLst>
        </pc:spChg>
        <pc:spChg chg="ord">
          <ac:chgData name="Lorek, Jens" userId="df113f2b-fa88-4c0a-8bf2-43bb6166595c" providerId="ADAL" clId="{CC96BCF7-88DF-4370-8162-E0C66186E846}" dt="2019-09-22T08:29:57.251" v="10172" actId="167"/>
          <ac:spMkLst>
            <pc:docMk/>
            <pc:sldMk cId="1664746150" sldId="529"/>
            <ac:spMk id="5" creationId="{73F17344-96A2-4544-9C42-D23CF1AA5ECB}"/>
          </ac:spMkLst>
        </pc:spChg>
        <pc:spChg chg="mod">
          <ac:chgData name="Lorek, Jens" userId="df113f2b-fa88-4c0a-8bf2-43bb6166595c" providerId="ADAL" clId="{CC96BCF7-88DF-4370-8162-E0C66186E846}" dt="2019-09-22T08:32:53.374" v="10432" actId="20577"/>
          <ac:spMkLst>
            <pc:docMk/>
            <pc:sldMk cId="1664746150" sldId="529"/>
            <ac:spMk id="11" creationId="{00000000-0000-0000-0000-000000000000}"/>
          </ac:spMkLst>
        </pc:spChg>
        <pc:picChg chg="ord">
          <ac:chgData name="Lorek, Jens" userId="df113f2b-fa88-4c0a-8bf2-43bb6166595c" providerId="ADAL" clId="{CC96BCF7-88DF-4370-8162-E0C66186E846}" dt="2019-09-22T08:29:59.935" v="10173" actId="167"/>
          <ac:picMkLst>
            <pc:docMk/>
            <pc:sldMk cId="1664746150" sldId="529"/>
            <ac:picMk id="3" creationId="{F62E4D52-5291-47CB-B16D-6B9741D87925}"/>
          </ac:picMkLst>
        </pc:picChg>
      </pc:sldChg>
      <pc:sldChg chg="modSp modNotes modNotesTx">
        <pc:chgData name="Lorek, Jens" userId="df113f2b-fa88-4c0a-8bf2-43bb6166595c" providerId="ADAL" clId="{CC96BCF7-88DF-4370-8162-E0C66186E846}" dt="2019-09-22T17:34:40.422" v="14613" actId="27636"/>
        <pc:sldMkLst>
          <pc:docMk/>
          <pc:sldMk cId="3474892365" sldId="530"/>
        </pc:sldMkLst>
        <pc:spChg chg="mod">
          <ac:chgData name="Lorek, Jens" userId="df113f2b-fa88-4c0a-8bf2-43bb6166595c" providerId="ADAL" clId="{CC96BCF7-88DF-4370-8162-E0C66186E846}" dt="2019-09-22T08:37:33.472" v="10872" actId="1037"/>
          <ac:spMkLst>
            <pc:docMk/>
            <pc:sldMk cId="3474892365" sldId="530"/>
            <ac:spMk id="7" creationId="{2E8CF904-B2EA-45C3-99CD-5FF9CDB7794F}"/>
          </ac:spMkLst>
        </pc:spChg>
        <pc:spChg chg="mod">
          <ac:chgData name="Lorek, Jens" userId="df113f2b-fa88-4c0a-8bf2-43bb6166595c" providerId="ADAL" clId="{CC96BCF7-88DF-4370-8162-E0C66186E846}" dt="2019-09-22T11:28:34.132" v="13956" actId="12"/>
          <ac:spMkLst>
            <pc:docMk/>
            <pc:sldMk cId="3474892365" sldId="530"/>
            <ac:spMk id="11" creationId="{00000000-0000-0000-0000-000000000000}"/>
          </ac:spMkLst>
        </pc:spChg>
        <pc:picChg chg="mod">
          <ac:chgData name="Lorek, Jens" userId="df113f2b-fa88-4c0a-8bf2-43bb6166595c" providerId="ADAL" clId="{CC96BCF7-88DF-4370-8162-E0C66186E846}" dt="2019-09-16T14:30:35.554" v="3043" actId="1076"/>
          <ac:picMkLst>
            <pc:docMk/>
            <pc:sldMk cId="3474892365" sldId="530"/>
            <ac:picMk id="3" creationId="{0AA2E1B4-0B4D-482F-BD44-F3AB8FC66CB5}"/>
          </ac:picMkLst>
        </pc:picChg>
        <pc:picChg chg="mod modCrop">
          <ac:chgData name="Lorek, Jens" userId="df113f2b-fa88-4c0a-8bf2-43bb6166595c" providerId="ADAL" clId="{CC96BCF7-88DF-4370-8162-E0C66186E846}" dt="2019-09-22T08:37:29.386" v="10869" actId="1037"/>
          <ac:picMkLst>
            <pc:docMk/>
            <pc:sldMk cId="3474892365" sldId="530"/>
            <ac:picMk id="5" creationId="{3E92752A-6775-4ADB-B7DB-8F5C904B337B}"/>
          </ac:picMkLst>
        </pc:picChg>
      </pc:sldChg>
      <pc:sldChg chg="addSp delSp modSp add ord modNotes modNotesTx">
        <pc:chgData name="Lorek, Jens" userId="df113f2b-fa88-4c0a-8bf2-43bb6166595c" providerId="ADAL" clId="{CC96BCF7-88DF-4370-8162-E0C66186E846}" dt="2019-09-22T10:13:44.730" v="12663" actId="20577"/>
        <pc:sldMkLst>
          <pc:docMk/>
          <pc:sldMk cId="1035821567" sldId="533"/>
        </pc:sldMkLst>
        <pc:spChg chg="mod">
          <ac:chgData name="Lorek, Jens" userId="df113f2b-fa88-4c0a-8bf2-43bb6166595c" providerId="ADAL" clId="{CC96BCF7-88DF-4370-8162-E0C66186E846}" dt="2019-09-17T09:28:45.641" v="5313" actId="20577"/>
          <ac:spMkLst>
            <pc:docMk/>
            <pc:sldMk cId="1035821567" sldId="533"/>
            <ac:spMk id="2" creationId="{00000000-0000-0000-0000-000000000000}"/>
          </ac:spMkLst>
        </pc:spChg>
        <pc:spChg chg="add del mod">
          <ac:chgData name="Lorek, Jens" userId="df113f2b-fa88-4c0a-8bf2-43bb6166595c" providerId="ADAL" clId="{CC96BCF7-88DF-4370-8162-E0C66186E846}" dt="2019-09-17T09:28:20.630" v="5306" actId="478"/>
          <ac:spMkLst>
            <pc:docMk/>
            <pc:sldMk cId="1035821567" sldId="533"/>
            <ac:spMk id="4" creationId="{527A4724-51F4-47BF-B6B2-36C40137CEB5}"/>
          </ac:spMkLst>
        </pc:spChg>
        <pc:spChg chg="del">
          <ac:chgData name="Lorek, Jens" userId="df113f2b-fa88-4c0a-8bf2-43bb6166595c" providerId="ADAL" clId="{CC96BCF7-88DF-4370-8162-E0C66186E846}" dt="2019-09-17T09:28:17.040" v="5303" actId="478"/>
          <ac:spMkLst>
            <pc:docMk/>
            <pc:sldMk cId="1035821567" sldId="533"/>
            <ac:spMk id="11" creationId="{00000000-0000-0000-0000-000000000000}"/>
          </ac:spMkLst>
        </pc:spChg>
        <pc:picChg chg="del">
          <ac:chgData name="Lorek, Jens" userId="df113f2b-fa88-4c0a-8bf2-43bb6166595c" providerId="ADAL" clId="{CC96BCF7-88DF-4370-8162-E0C66186E846}" dt="2019-09-17T09:28:18.757" v="5304" actId="478"/>
          <ac:picMkLst>
            <pc:docMk/>
            <pc:sldMk cId="1035821567" sldId="533"/>
            <ac:picMk id="8" creationId="{D36C181E-DEF1-40C4-88CB-CD91923751CE}"/>
          </ac:picMkLst>
        </pc:picChg>
        <pc:picChg chg="add mod">
          <ac:chgData name="Lorek, Jens" userId="df113f2b-fa88-4c0a-8bf2-43bb6166595c" providerId="ADAL" clId="{CC96BCF7-88DF-4370-8162-E0C66186E846}" dt="2019-09-17T09:29:35.521" v="5321" actId="1076"/>
          <ac:picMkLst>
            <pc:docMk/>
            <pc:sldMk cId="1035821567" sldId="533"/>
            <ac:picMk id="1026" creationId="{334ECE79-78CA-4AB9-827C-13864ECAE0E2}"/>
          </ac:picMkLst>
        </pc:picChg>
      </pc:sldChg>
      <pc:sldChg chg="addSp delSp modSp add ord modNotesTx">
        <pc:chgData name="Lorek, Jens" userId="df113f2b-fa88-4c0a-8bf2-43bb6166595c" providerId="ADAL" clId="{CC96BCF7-88DF-4370-8162-E0C66186E846}" dt="2019-09-19T17:25:33.621" v="7286" actId="20577"/>
        <pc:sldMkLst>
          <pc:docMk/>
          <pc:sldMk cId="3396525603" sldId="535"/>
        </pc:sldMkLst>
        <pc:spChg chg="mod">
          <ac:chgData name="Lorek, Jens" userId="df113f2b-fa88-4c0a-8bf2-43bb6166595c" providerId="ADAL" clId="{CC96BCF7-88DF-4370-8162-E0C66186E846}" dt="2019-09-19T16:51:15.809" v="5861" actId="20577"/>
          <ac:spMkLst>
            <pc:docMk/>
            <pc:sldMk cId="3396525603" sldId="535"/>
            <ac:spMk id="2" creationId="{00000000-0000-0000-0000-000000000000}"/>
          </ac:spMkLst>
        </pc:spChg>
        <pc:spChg chg="add del mod">
          <ac:chgData name="Lorek, Jens" userId="df113f2b-fa88-4c0a-8bf2-43bb6166595c" providerId="ADAL" clId="{CC96BCF7-88DF-4370-8162-E0C66186E846}" dt="2019-09-19T17:06:56.099" v="6938" actId="478"/>
          <ac:spMkLst>
            <pc:docMk/>
            <pc:sldMk cId="3396525603" sldId="535"/>
            <ac:spMk id="3" creationId="{33E5CCC4-0E91-4FE9-9BB8-7044113EE917}"/>
          </ac:spMkLst>
        </pc:spChg>
        <pc:spChg chg="mod">
          <ac:chgData name="Lorek, Jens" userId="df113f2b-fa88-4c0a-8bf2-43bb6166595c" providerId="ADAL" clId="{CC96BCF7-88DF-4370-8162-E0C66186E846}" dt="2019-09-19T17:22:58.462" v="6955" actId="5793"/>
          <ac:spMkLst>
            <pc:docMk/>
            <pc:sldMk cId="3396525603" sldId="535"/>
            <ac:spMk id="11" creationId="{00000000-0000-0000-0000-000000000000}"/>
          </ac:spMkLst>
        </pc:spChg>
        <pc:picChg chg="add mod">
          <ac:chgData name="Lorek, Jens" userId="df113f2b-fa88-4c0a-8bf2-43bb6166595c" providerId="ADAL" clId="{CC96BCF7-88DF-4370-8162-E0C66186E846}" dt="2019-09-19T17:23:02.320" v="6960" actId="1035"/>
          <ac:picMkLst>
            <pc:docMk/>
            <pc:sldMk cId="3396525603" sldId="535"/>
            <ac:picMk id="5" creationId="{8F048F9F-59BA-44F0-9530-CDF2F39BE5B5}"/>
          </ac:picMkLst>
        </pc:picChg>
      </pc:sldChg>
      <pc:sldChg chg="delSp modSp add modNotesTx">
        <pc:chgData name="Lorek, Jens" userId="df113f2b-fa88-4c0a-8bf2-43bb6166595c" providerId="ADAL" clId="{CC96BCF7-88DF-4370-8162-E0C66186E846}" dt="2019-09-19T17:28:07.946" v="7429" actId="20577"/>
        <pc:sldMkLst>
          <pc:docMk/>
          <pc:sldMk cId="2782303055" sldId="537"/>
        </pc:sldMkLst>
        <pc:spChg chg="mod">
          <ac:chgData name="Lorek, Jens" userId="df113f2b-fa88-4c0a-8bf2-43bb6166595c" providerId="ADAL" clId="{CC96BCF7-88DF-4370-8162-E0C66186E846}" dt="2019-09-19T17:27:20.472" v="7294" actId="20577"/>
          <ac:spMkLst>
            <pc:docMk/>
            <pc:sldMk cId="2782303055" sldId="537"/>
            <ac:spMk id="2" creationId="{00000000-0000-0000-0000-000000000000}"/>
          </ac:spMkLst>
        </pc:spChg>
        <pc:spChg chg="mod">
          <ac:chgData name="Lorek, Jens" userId="df113f2b-fa88-4c0a-8bf2-43bb6166595c" providerId="ADAL" clId="{CC96BCF7-88DF-4370-8162-E0C66186E846}" dt="2019-09-19T17:26:15.280" v="7291"/>
          <ac:spMkLst>
            <pc:docMk/>
            <pc:sldMk cId="2782303055" sldId="537"/>
            <ac:spMk id="11" creationId="{00000000-0000-0000-0000-000000000000}"/>
          </ac:spMkLst>
        </pc:spChg>
        <pc:picChg chg="del">
          <ac:chgData name="Lorek, Jens" userId="df113f2b-fa88-4c0a-8bf2-43bb6166595c" providerId="ADAL" clId="{CC96BCF7-88DF-4370-8162-E0C66186E846}" dt="2019-09-19T17:26:11.446" v="7288" actId="478"/>
          <ac:picMkLst>
            <pc:docMk/>
            <pc:sldMk cId="2782303055" sldId="537"/>
            <ac:picMk id="5" creationId="{8F048F9F-59BA-44F0-9530-CDF2F39BE5B5}"/>
          </ac:picMkLst>
        </pc:picChg>
      </pc:sldChg>
    </pc:docChg>
  </pc:docChgLst>
  <pc:docChgLst>
    <pc:chgData name="Lorek, Jens" userId="df113f2b-fa88-4c0a-8bf2-43bb6166595c" providerId="ADAL" clId="{A55B97C2-A896-46D4-A4E0-A623B1153F4B}"/>
    <pc:docChg chg="custSel delSld modSld">
      <pc:chgData name="Lorek, Jens" userId="df113f2b-fa88-4c0a-8bf2-43bb6166595c" providerId="ADAL" clId="{A55B97C2-A896-46D4-A4E0-A623B1153F4B}" dt="2019-09-26T14:01:21.225" v="104" actId="14100"/>
      <pc:docMkLst>
        <pc:docMk/>
      </pc:docMkLst>
      <pc:sldChg chg="modNotes">
        <pc:chgData name="Lorek, Jens" userId="df113f2b-fa88-4c0a-8bf2-43bb6166595c" providerId="ADAL" clId="{A55B97C2-A896-46D4-A4E0-A623B1153F4B}" dt="2019-09-26T13:59:39.778" v="10" actId="368"/>
        <pc:sldMkLst>
          <pc:docMk/>
          <pc:sldMk cId="562125928" sldId="454"/>
        </pc:sldMkLst>
      </pc:sldChg>
      <pc:sldChg chg="modNotes">
        <pc:chgData name="Lorek, Jens" userId="df113f2b-fa88-4c0a-8bf2-43bb6166595c" providerId="ADAL" clId="{A55B97C2-A896-46D4-A4E0-A623B1153F4B}" dt="2019-09-26T13:59:39.793" v="12" actId="368"/>
        <pc:sldMkLst>
          <pc:docMk/>
          <pc:sldMk cId="3773431266" sldId="455"/>
        </pc:sldMkLst>
      </pc:sldChg>
      <pc:sldChg chg="modNotes">
        <pc:chgData name="Lorek, Jens" userId="df113f2b-fa88-4c0a-8bf2-43bb6166595c" providerId="ADAL" clId="{A55B97C2-A896-46D4-A4E0-A623B1153F4B}" dt="2019-09-26T13:59:39.808" v="14" actId="368"/>
        <pc:sldMkLst>
          <pc:docMk/>
          <pc:sldMk cId="2380359948" sldId="456"/>
        </pc:sldMkLst>
      </pc:sldChg>
      <pc:sldChg chg="modNotes">
        <pc:chgData name="Lorek, Jens" userId="df113f2b-fa88-4c0a-8bf2-43bb6166595c" providerId="ADAL" clId="{A55B97C2-A896-46D4-A4E0-A623B1153F4B}" dt="2019-09-26T13:59:40.387" v="82" actId="368"/>
        <pc:sldMkLst>
          <pc:docMk/>
          <pc:sldMk cId="822972606" sldId="460"/>
        </pc:sldMkLst>
      </pc:sldChg>
      <pc:sldChg chg="delSp modNotes">
        <pc:chgData name="Lorek, Jens" userId="df113f2b-fa88-4c0a-8bf2-43bb6166595c" providerId="ADAL" clId="{A55B97C2-A896-46D4-A4E0-A623B1153F4B}" dt="2019-09-26T14:00:18.978" v="98" actId="478"/>
        <pc:sldMkLst>
          <pc:docMk/>
          <pc:sldMk cId="21640521" sldId="476"/>
        </pc:sldMkLst>
        <pc:picChg chg="del">
          <ac:chgData name="Lorek, Jens" userId="df113f2b-fa88-4c0a-8bf2-43bb6166595c" providerId="ADAL" clId="{A55B97C2-A896-46D4-A4E0-A623B1153F4B}" dt="2019-09-26T14:00:18.978" v="98" actId="478"/>
          <ac:picMkLst>
            <pc:docMk/>
            <pc:sldMk cId="21640521" sldId="476"/>
            <ac:picMk id="6" creationId="{9DE44C15-1E0D-49F7-9EE3-20B5701F857A}"/>
          </ac:picMkLst>
        </pc:picChg>
        <pc:picChg chg="del">
          <ac:chgData name="Lorek, Jens" userId="df113f2b-fa88-4c0a-8bf2-43bb6166595c" providerId="ADAL" clId="{A55B97C2-A896-46D4-A4E0-A623B1153F4B}" dt="2019-09-26T14:00:18.978" v="98" actId="478"/>
          <ac:picMkLst>
            <pc:docMk/>
            <pc:sldMk cId="21640521" sldId="476"/>
            <ac:picMk id="7" creationId="{805FD878-4F1B-4045-9DD7-4488F5179936}"/>
          </ac:picMkLst>
        </pc:picChg>
      </pc:sldChg>
      <pc:sldChg chg="modSp modNotes">
        <pc:chgData name="Lorek, Jens" userId="df113f2b-fa88-4c0a-8bf2-43bb6166595c" providerId="ADAL" clId="{A55B97C2-A896-46D4-A4E0-A623B1153F4B}" dt="2019-09-26T14:01:00.839" v="102" actId="14100"/>
        <pc:sldMkLst>
          <pc:docMk/>
          <pc:sldMk cId="3127497728" sldId="479"/>
        </pc:sldMkLst>
        <pc:spChg chg="mod">
          <ac:chgData name="Lorek, Jens" userId="df113f2b-fa88-4c0a-8bf2-43bb6166595c" providerId="ADAL" clId="{A55B97C2-A896-46D4-A4E0-A623B1153F4B}" dt="2019-09-26T14:01:00.839" v="102" actId="14100"/>
          <ac:spMkLst>
            <pc:docMk/>
            <pc:sldMk cId="3127497728" sldId="479"/>
            <ac:spMk id="6" creationId="{A6127FC2-F361-4F98-BC19-691C226023F4}"/>
          </ac:spMkLst>
        </pc:spChg>
      </pc:sldChg>
      <pc:sldChg chg="modSp modNotes">
        <pc:chgData name="Lorek, Jens" userId="df113f2b-fa88-4c0a-8bf2-43bb6166595c" providerId="ADAL" clId="{A55B97C2-A896-46D4-A4E0-A623B1153F4B}" dt="2019-09-26T14:01:21.225" v="104" actId="14100"/>
        <pc:sldMkLst>
          <pc:docMk/>
          <pc:sldMk cId="3071646166" sldId="480"/>
        </pc:sldMkLst>
        <pc:spChg chg="mod">
          <ac:chgData name="Lorek, Jens" userId="df113f2b-fa88-4c0a-8bf2-43bb6166595c" providerId="ADAL" clId="{A55B97C2-A896-46D4-A4E0-A623B1153F4B}" dt="2019-09-26T14:01:21.225" v="104" actId="14100"/>
          <ac:spMkLst>
            <pc:docMk/>
            <pc:sldMk cId="3071646166" sldId="480"/>
            <ac:spMk id="5" creationId="{594C212D-A00C-4F05-AE5F-7CFB6E7E88B4}"/>
          </ac:spMkLst>
        </pc:spChg>
      </pc:sldChg>
      <pc:sldChg chg="modNotes">
        <pc:chgData name="Lorek, Jens" userId="df113f2b-fa88-4c0a-8bf2-43bb6166595c" providerId="ADAL" clId="{A55B97C2-A896-46D4-A4E0-A623B1153F4B}" dt="2019-09-26T13:59:39.824" v="16" actId="368"/>
        <pc:sldMkLst>
          <pc:docMk/>
          <pc:sldMk cId="4098299039" sldId="481"/>
        </pc:sldMkLst>
      </pc:sldChg>
      <pc:sldChg chg="modNotes">
        <pc:chgData name="Lorek, Jens" userId="df113f2b-fa88-4c0a-8bf2-43bb6166595c" providerId="ADAL" clId="{A55B97C2-A896-46D4-A4E0-A623B1153F4B}" dt="2019-09-26T13:59:39.856" v="20" actId="368"/>
        <pc:sldMkLst>
          <pc:docMk/>
          <pc:sldMk cId="1112739752" sldId="482"/>
        </pc:sldMkLst>
      </pc:sldChg>
      <pc:sldChg chg="modNotes">
        <pc:chgData name="Lorek, Jens" userId="df113f2b-fa88-4c0a-8bf2-43bb6166595c" providerId="ADAL" clId="{A55B97C2-A896-46D4-A4E0-A623B1153F4B}" dt="2019-09-26T13:59:39.873" v="22" actId="368"/>
        <pc:sldMkLst>
          <pc:docMk/>
          <pc:sldMk cId="313678105" sldId="483"/>
        </pc:sldMkLst>
      </pc:sldChg>
      <pc:sldChg chg="del">
        <pc:chgData name="Lorek, Jens" userId="df113f2b-fa88-4c0a-8bf2-43bb6166595c" providerId="ADAL" clId="{A55B97C2-A896-46D4-A4E0-A623B1153F4B}" dt="2019-09-26T13:57:34.280" v="0" actId="2696"/>
        <pc:sldMkLst>
          <pc:docMk/>
          <pc:sldMk cId="1779127051" sldId="485"/>
        </pc:sldMkLst>
      </pc:sldChg>
      <pc:sldChg chg="modNotes">
        <pc:chgData name="Lorek, Jens" userId="df113f2b-fa88-4c0a-8bf2-43bb6166595c" providerId="ADAL" clId="{A55B97C2-A896-46D4-A4E0-A623B1153F4B}" dt="2019-09-26T13:59:39.890" v="24" actId="368"/>
        <pc:sldMkLst>
          <pc:docMk/>
          <pc:sldMk cId="3191230445" sldId="486"/>
        </pc:sldMkLst>
      </pc:sldChg>
      <pc:sldChg chg="modNotes">
        <pc:chgData name="Lorek, Jens" userId="df113f2b-fa88-4c0a-8bf2-43bb6166595c" providerId="ADAL" clId="{A55B97C2-A896-46D4-A4E0-A623B1153F4B}" dt="2019-09-26T13:59:39.908" v="26" actId="368"/>
        <pc:sldMkLst>
          <pc:docMk/>
          <pc:sldMk cId="1065984984" sldId="487"/>
        </pc:sldMkLst>
      </pc:sldChg>
      <pc:sldChg chg="delSp modNotes">
        <pc:chgData name="Lorek, Jens" userId="df113f2b-fa88-4c0a-8bf2-43bb6166595c" providerId="ADAL" clId="{A55B97C2-A896-46D4-A4E0-A623B1153F4B}" dt="2019-09-26T14:01:08.712" v="103" actId="478"/>
        <pc:sldMkLst>
          <pc:docMk/>
          <pc:sldMk cId="1442445236" sldId="488"/>
        </pc:sldMkLst>
        <pc:picChg chg="del">
          <ac:chgData name="Lorek, Jens" userId="df113f2b-fa88-4c0a-8bf2-43bb6166595c" providerId="ADAL" clId="{A55B97C2-A896-46D4-A4E0-A623B1153F4B}" dt="2019-09-26T14:01:08.712" v="103" actId="478"/>
          <ac:picMkLst>
            <pc:docMk/>
            <pc:sldMk cId="1442445236" sldId="488"/>
            <ac:picMk id="4" creationId="{59955B9C-5721-4F62-AC06-37709AF856C0}"/>
          </ac:picMkLst>
        </pc:picChg>
      </pc:sldChg>
      <pc:sldChg chg="modTransition modNotes">
        <pc:chgData name="Lorek, Jens" userId="df113f2b-fa88-4c0a-8bf2-43bb6166595c" providerId="ADAL" clId="{A55B97C2-A896-46D4-A4E0-A623B1153F4B}" dt="2019-09-26T13:59:39.948" v="30" actId="368"/>
        <pc:sldMkLst>
          <pc:docMk/>
          <pc:sldMk cId="925537250" sldId="489"/>
        </pc:sldMkLst>
      </pc:sldChg>
      <pc:sldChg chg="modNotes">
        <pc:chgData name="Lorek, Jens" userId="df113f2b-fa88-4c0a-8bf2-43bb6166595c" providerId="ADAL" clId="{A55B97C2-A896-46D4-A4E0-A623B1153F4B}" dt="2019-09-26T13:59:40.084" v="44" actId="368"/>
        <pc:sldMkLst>
          <pc:docMk/>
          <pc:sldMk cId="3868950104" sldId="490"/>
        </pc:sldMkLst>
      </pc:sldChg>
      <pc:sldChg chg="modNotes">
        <pc:chgData name="Lorek, Jens" userId="df113f2b-fa88-4c0a-8bf2-43bb6166595c" providerId="ADAL" clId="{A55B97C2-A896-46D4-A4E0-A623B1153F4B}" dt="2019-09-26T13:59:40.269" v="64" actId="368"/>
        <pc:sldMkLst>
          <pc:docMk/>
          <pc:sldMk cId="1169872349" sldId="491"/>
        </pc:sldMkLst>
      </pc:sldChg>
      <pc:sldChg chg="modNotes">
        <pc:chgData name="Lorek, Jens" userId="df113f2b-fa88-4c0a-8bf2-43bb6166595c" providerId="ADAL" clId="{A55B97C2-A896-46D4-A4E0-A623B1153F4B}" dt="2019-09-26T13:59:40.045" v="40" actId="368"/>
        <pc:sldMkLst>
          <pc:docMk/>
          <pc:sldMk cId="1085675575" sldId="492"/>
        </pc:sldMkLst>
      </pc:sldChg>
      <pc:sldChg chg="modNotes">
        <pc:chgData name="Lorek, Jens" userId="df113f2b-fa88-4c0a-8bf2-43bb6166595c" providerId="ADAL" clId="{A55B97C2-A896-46D4-A4E0-A623B1153F4B}" dt="2019-09-26T13:59:39.987" v="34" actId="368"/>
        <pc:sldMkLst>
          <pc:docMk/>
          <pc:sldMk cId="3434607644" sldId="493"/>
        </pc:sldMkLst>
      </pc:sldChg>
      <pc:sldChg chg="modNotes">
        <pc:chgData name="Lorek, Jens" userId="df113f2b-fa88-4c0a-8bf2-43bb6166595c" providerId="ADAL" clId="{A55B97C2-A896-46D4-A4E0-A623B1153F4B}" dt="2019-09-26T13:59:40.335" v="74" actId="368"/>
        <pc:sldMkLst>
          <pc:docMk/>
          <pc:sldMk cId="2291632067" sldId="494"/>
        </pc:sldMkLst>
      </pc:sldChg>
      <pc:sldChg chg="modNotes">
        <pc:chgData name="Lorek, Jens" userId="df113f2b-fa88-4c0a-8bf2-43bb6166595c" providerId="ADAL" clId="{A55B97C2-A896-46D4-A4E0-A623B1153F4B}" dt="2019-09-26T13:59:40.140" v="50" actId="368"/>
        <pc:sldMkLst>
          <pc:docMk/>
          <pc:sldMk cId="1332212606" sldId="495"/>
        </pc:sldMkLst>
      </pc:sldChg>
      <pc:sldChg chg="modNotes">
        <pc:chgData name="Lorek, Jens" userId="df113f2b-fa88-4c0a-8bf2-43bb6166595c" providerId="ADAL" clId="{A55B97C2-A896-46D4-A4E0-A623B1153F4B}" dt="2019-09-26T13:59:40.217" v="58" actId="368"/>
        <pc:sldMkLst>
          <pc:docMk/>
          <pc:sldMk cId="290320409" sldId="496"/>
        </pc:sldMkLst>
      </pc:sldChg>
      <pc:sldChg chg="modNotes">
        <pc:chgData name="Lorek, Jens" userId="df113f2b-fa88-4c0a-8bf2-43bb6166595c" providerId="ADAL" clId="{A55B97C2-A896-46D4-A4E0-A623B1153F4B}" dt="2019-09-26T13:59:40.158" v="52" actId="368"/>
        <pc:sldMkLst>
          <pc:docMk/>
          <pc:sldMk cId="2249082301" sldId="497"/>
        </pc:sldMkLst>
      </pc:sldChg>
      <pc:sldChg chg="modNotes">
        <pc:chgData name="Lorek, Jens" userId="df113f2b-fa88-4c0a-8bf2-43bb6166595c" providerId="ADAL" clId="{A55B97C2-A896-46D4-A4E0-A623B1153F4B}" dt="2019-09-26T13:59:40.065" v="42" actId="368"/>
        <pc:sldMkLst>
          <pc:docMk/>
          <pc:sldMk cId="3149043736" sldId="498"/>
        </pc:sldMkLst>
      </pc:sldChg>
      <pc:sldChg chg="modSp modNotes">
        <pc:chgData name="Lorek, Jens" userId="df113f2b-fa88-4c0a-8bf2-43bb6166595c" providerId="ADAL" clId="{A55B97C2-A896-46D4-A4E0-A623B1153F4B}" dt="2019-09-26T14:00:56.365" v="101" actId="14100"/>
        <pc:sldMkLst>
          <pc:docMk/>
          <pc:sldMk cId="3774415080" sldId="499"/>
        </pc:sldMkLst>
        <pc:spChg chg="mod">
          <ac:chgData name="Lorek, Jens" userId="df113f2b-fa88-4c0a-8bf2-43bb6166595c" providerId="ADAL" clId="{A55B97C2-A896-46D4-A4E0-A623B1153F4B}" dt="2019-09-26T14:00:56.365" v="101" actId="14100"/>
          <ac:spMkLst>
            <pc:docMk/>
            <pc:sldMk cId="3774415080" sldId="499"/>
            <ac:spMk id="10" creationId="{0CC47AD6-1D30-4B41-A94D-755B8922A317}"/>
          </ac:spMkLst>
        </pc:spChg>
      </pc:sldChg>
      <pc:sldChg chg="modNotes">
        <pc:chgData name="Lorek, Jens" userId="df113f2b-fa88-4c0a-8bf2-43bb6166595c" providerId="ADAL" clId="{A55B97C2-A896-46D4-A4E0-A623B1153F4B}" dt="2019-09-26T13:59:40.235" v="60" actId="368"/>
        <pc:sldMkLst>
          <pc:docMk/>
          <pc:sldMk cId="4096285367" sldId="501"/>
        </pc:sldMkLst>
      </pc:sldChg>
      <pc:sldChg chg="modNotes">
        <pc:chgData name="Lorek, Jens" userId="df113f2b-fa88-4c0a-8bf2-43bb6166595c" providerId="ADAL" clId="{A55B97C2-A896-46D4-A4E0-A623B1153F4B}" dt="2019-09-26T13:59:40.255" v="62" actId="368"/>
        <pc:sldMkLst>
          <pc:docMk/>
          <pc:sldMk cId="2639282306" sldId="502"/>
        </pc:sldMkLst>
      </pc:sldChg>
      <pc:sldChg chg="modNotes">
        <pc:chgData name="Lorek, Jens" userId="df113f2b-fa88-4c0a-8bf2-43bb6166595c" providerId="ADAL" clId="{A55B97C2-A896-46D4-A4E0-A623B1153F4B}" dt="2019-09-26T13:59:39.927" v="28" actId="368"/>
        <pc:sldMkLst>
          <pc:docMk/>
          <pc:sldMk cId="1423452116" sldId="505"/>
        </pc:sldMkLst>
      </pc:sldChg>
      <pc:sldChg chg="modNotes">
        <pc:chgData name="Lorek, Jens" userId="df113f2b-fa88-4c0a-8bf2-43bb6166595c" providerId="ADAL" clId="{A55B97C2-A896-46D4-A4E0-A623B1153F4B}" dt="2019-09-26T13:59:40.429" v="88" actId="368"/>
        <pc:sldMkLst>
          <pc:docMk/>
          <pc:sldMk cId="1592165968" sldId="509"/>
        </pc:sldMkLst>
      </pc:sldChg>
      <pc:sldChg chg="modNotes">
        <pc:chgData name="Lorek, Jens" userId="df113f2b-fa88-4c0a-8bf2-43bb6166595c" providerId="ADAL" clId="{A55B97C2-A896-46D4-A4E0-A623B1153F4B}" dt="2019-09-26T13:59:40.006" v="36" actId="368"/>
        <pc:sldMkLst>
          <pc:docMk/>
          <pc:sldMk cId="2485741724" sldId="510"/>
        </pc:sldMkLst>
      </pc:sldChg>
      <pc:sldChg chg="modNotes">
        <pc:chgData name="Lorek, Jens" userId="df113f2b-fa88-4c0a-8bf2-43bb6166595c" providerId="ADAL" clId="{A55B97C2-A896-46D4-A4E0-A623B1153F4B}" dt="2019-09-26T13:59:40.025" v="38" actId="368"/>
        <pc:sldMkLst>
          <pc:docMk/>
          <pc:sldMk cId="890708332" sldId="511"/>
        </pc:sldMkLst>
      </pc:sldChg>
      <pc:sldChg chg="modSp modNotes">
        <pc:chgData name="Lorek, Jens" userId="df113f2b-fa88-4c0a-8bf2-43bb6166595c" providerId="ADAL" clId="{A55B97C2-A896-46D4-A4E0-A623B1153F4B}" dt="2019-09-26T14:00:39.661" v="100" actId="14100"/>
        <pc:sldMkLst>
          <pc:docMk/>
          <pc:sldMk cId="3207223464" sldId="512"/>
        </pc:sldMkLst>
        <pc:spChg chg="mod">
          <ac:chgData name="Lorek, Jens" userId="df113f2b-fa88-4c0a-8bf2-43bb6166595c" providerId="ADAL" clId="{A55B97C2-A896-46D4-A4E0-A623B1153F4B}" dt="2019-09-26T14:00:39.661" v="100" actId="14100"/>
          <ac:spMkLst>
            <pc:docMk/>
            <pc:sldMk cId="3207223464" sldId="512"/>
            <ac:spMk id="7" creationId="{31A56BED-0B98-4E32-A4AA-DB71D3B4E7B1}"/>
          </ac:spMkLst>
        </pc:spChg>
      </pc:sldChg>
      <pc:sldChg chg="modNotes">
        <pc:chgData name="Lorek, Jens" userId="df113f2b-fa88-4c0a-8bf2-43bb6166595c" providerId="ADAL" clId="{A55B97C2-A896-46D4-A4E0-A623B1153F4B}" dt="2019-09-26T13:59:40.373" v="80" actId="368"/>
        <pc:sldMkLst>
          <pc:docMk/>
          <pc:sldMk cId="1560382629" sldId="513"/>
        </pc:sldMkLst>
      </pc:sldChg>
      <pc:sldChg chg="modNotes">
        <pc:chgData name="Lorek, Jens" userId="df113f2b-fa88-4c0a-8bf2-43bb6166595c" providerId="ADAL" clId="{A55B97C2-A896-46D4-A4E0-A623B1153F4B}" dt="2019-09-26T13:59:40.453" v="92" actId="368"/>
        <pc:sldMkLst>
          <pc:docMk/>
          <pc:sldMk cId="3943381188" sldId="516"/>
        </pc:sldMkLst>
      </pc:sldChg>
      <pc:sldChg chg="modNotes">
        <pc:chgData name="Lorek, Jens" userId="df113f2b-fa88-4c0a-8bf2-43bb6166595c" providerId="ADAL" clId="{A55B97C2-A896-46D4-A4E0-A623B1153F4B}" dt="2019-09-26T13:59:39.751" v="6" actId="368"/>
        <pc:sldMkLst>
          <pc:docMk/>
          <pc:sldMk cId="514983093" sldId="518"/>
        </pc:sldMkLst>
      </pc:sldChg>
      <pc:sldChg chg="delSp modNotes">
        <pc:chgData name="Lorek, Jens" userId="df113f2b-fa88-4c0a-8bf2-43bb6166595c" providerId="ADAL" clId="{A55B97C2-A896-46D4-A4E0-A623B1153F4B}" dt="2019-09-26T14:00:14.752" v="97" actId="478"/>
        <pc:sldMkLst>
          <pc:docMk/>
          <pc:sldMk cId="871768144" sldId="521"/>
        </pc:sldMkLst>
        <pc:picChg chg="del">
          <ac:chgData name="Lorek, Jens" userId="df113f2b-fa88-4c0a-8bf2-43bb6166595c" providerId="ADAL" clId="{A55B97C2-A896-46D4-A4E0-A623B1153F4B}" dt="2019-09-26T14:00:14.752" v="97" actId="478"/>
          <ac:picMkLst>
            <pc:docMk/>
            <pc:sldMk cId="871768144" sldId="521"/>
            <ac:picMk id="21" creationId="{4A20F04D-CE91-4522-B410-7ED025063B71}"/>
          </ac:picMkLst>
        </pc:picChg>
      </pc:sldChg>
      <pc:sldChg chg="modNotes">
        <pc:chgData name="Lorek, Jens" userId="df113f2b-fa88-4c0a-8bf2-43bb6166595c" providerId="ADAL" clId="{A55B97C2-A896-46D4-A4E0-A623B1153F4B}" dt="2019-09-26T13:59:40.415" v="86" actId="368"/>
        <pc:sldMkLst>
          <pc:docMk/>
          <pc:sldMk cId="3588345077" sldId="523"/>
        </pc:sldMkLst>
      </pc:sldChg>
      <pc:sldChg chg="modNotes">
        <pc:chgData name="Lorek, Jens" userId="df113f2b-fa88-4c0a-8bf2-43bb6166595c" providerId="ADAL" clId="{A55B97C2-A896-46D4-A4E0-A623B1153F4B}" dt="2019-09-26T13:59:40.295" v="68" actId="368"/>
        <pc:sldMkLst>
          <pc:docMk/>
          <pc:sldMk cId="3579733395" sldId="524"/>
        </pc:sldMkLst>
      </pc:sldChg>
      <pc:sldChg chg="modSp modNotes">
        <pc:chgData name="Lorek, Jens" userId="df113f2b-fa88-4c0a-8bf2-43bb6166595c" providerId="ADAL" clId="{A55B97C2-A896-46D4-A4E0-A623B1153F4B}" dt="2019-09-26T14:00:28.845" v="99" actId="14100"/>
        <pc:sldMkLst>
          <pc:docMk/>
          <pc:sldMk cId="3859672150" sldId="526"/>
        </pc:sldMkLst>
        <pc:spChg chg="mod">
          <ac:chgData name="Lorek, Jens" userId="df113f2b-fa88-4c0a-8bf2-43bb6166595c" providerId="ADAL" clId="{A55B97C2-A896-46D4-A4E0-A623B1153F4B}" dt="2019-09-26T14:00:28.845" v="99" actId="14100"/>
          <ac:spMkLst>
            <pc:docMk/>
            <pc:sldMk cId="3859672150" sldId="526"/>
            <ac:spMk id="7" creationId="{FE265832-C946-4753-8F69-29ADA0EF653D}"/>
          </ac:spMkLst>
        </pc:spChg>
      </pc:sldChg>
      <pc:sldChg chg="modNotes">
        <pc:chgData name="Lorek, Jens" userId="df113f2b-fa88-4c0a-8bf2-43bb6166595c" providerId="ADAL" clId="{A55B97C2-A896-46D4-A4E0-A623B1153F4B}" dt="2019-09-26T13:59:40.280" v="66" actId="368"/>
        <pc:sldMkLst>
          <pc:docMk/>
          <pc:sldMk cId="1045811974" sldId="528"/>
        </pc:sldMkLst>
      </pc:sldChg>
      <pc:sldChg chg="modNotes">
        <pc:chgData name="Lorek, Jens" userId="df113f2b-fa88-4c0a-8bf2-43bb6166595c" providerId="ADAL" clId="{A55B97C2-A896-46D4-A4E0-A623B1153F4B}" dt="2019-09-26T13:59:40.307" v="70" actId="368"/>
        <pc:sldMkLst>
          <pc:docMk/>
          <pc:sldMk cId="1664746150" sldId="529"/>
        </pc:sldMkLst>
      </pc:sldChg>
      <pc:sldChg chg="delSp modSp modNotes">
        <pc:chgData name="Lorek, Jens" userId="df113f2b-fa88-4c0a-8bf2-43bb6166595c" providerId="ADAL" clId="{A55B97C2-A896-46D4-A4E0-A623B1153F4B}" dt="2019-09-26T14:00:04.009" v="96" actId="478"/>
        <pc:sldMkLst>
          <pc:docMk/>
          <pc:sldMk cId="3474892365" sldId="530"/>
        </pc:sldMkLst>
        <pc:spChg chg="del mod">
          <ac:chgData name="Lorek, Jens" userId="df113f2b-fa88-4c0a-8bf2-43bb6166595c" providerId="ADAL" clId="{A55B97C2-A896-46D4-A4E0-A623B1153F4B}" dt="2019-09-26T14:00:04.009" v="96" actId="478"/>
          <ac:spMkLst>
            <pc:docMk/>
            <pc:sldMk cId="3474892365" sldId="530"/>
            <ac:spMk id="7" creationId="{2E8CF904-B2EA-45C3-99CD-5FF9CDB7794F}"/>
          </ac:spMkLst>
        </pc:spChg>
        <pc:picChg chg="del">
          <ac:chgData name="Lorek, Jens" userId="df113f2b-fa88-4c0a-8bf2-43bb6166595c" providerId="ADAL" clId="{A55B97C2-A896-46D4-A4E0-A623B1153F4B}" dt="2019-09-26T14:00:01.684" v="94" actId="478"/>
          <ac:picMkLst>
            <pc:docMk/>
            <pc:sldMk cId="3474892365" sldId="530"/>
            <ac:picMk id="5" creationId="{3E92752A-6775-4ADB-B7DB-8F5C904B337B}"/>
          </ac:picMkLst>
        </pc:picChg>
      </pc:sldChg>
      <pc:sldChg chg="del">
        <pc:chgData name="Lorek, Jens" userId="df113f2b-fa88-4c0a-8bf2-43bb6166595c" providerId="ADAL" clId="{A55B97C2-A896-46D4-A4E0-A623B1153F4B}" dt="2019-09-26T13:57:36.242" v="1" actId="2696"/>
        <pc:sldMkLst>
          <pc:docMk/>
          <pc:sldMk cId="992738954" sldId="531"/>
        </pc:sldMkLst>
      </pc:sldChg>
      <pc:sldChg chg="modNotes">
        <pc:chgData name="Lorek, Jens" userId="df113f2b-fa88-4c0a-8bf2-43bb6166595c" providerId="ADAL" clId="{A55B97C2-A896-46D4-A4E0-A623B1153F4B}" dt="2019-09-26T13:59:39.764" v="8" actId="368"/>
        <pc:sldMkLst>
          <pc:docMk/>
          <pc:sldMk cId="1035821567" sldId="533"/>
        </pc:sldMkLst>
      </pc:sldChg>
      <pc:sldChg chg="modNotes">
        <pc:chgData name="Lorek, Jens" userId="df113f2b-fa88-4c0a-8bf2-43bb6166595c" providerId="ADAL" clId="{A55B97C2-A896-46D4-A4E0-A623B1153F4B}" dt="2019-09-26T13:59:40.178" v="54" actId="368"/>
        <pc:sldMkLst>
          <pc:docMk/>
          <pc:sldMk cId="3396525603" sldId="535"/>
        </pc:sldMkLst>
      </pc:sldChg>
      <pc:sldChg chg="modNotes">
        <pc:chgData name="Lorek, Jens" userId="df113f2b-fa88-4c0a-8bf2-43bb6166595c" providerId="ADAL" clId="{A55B97C2-A896-46D4-A4E0-A623B1153F4B}" dt="2019-09-26T13:59:40.196" v="56" actId="368"/>
        <pc:sldMkLst>
          <pc:docMk/>
          <pc:sldMk cId="2782303055" sldId="537"/>
        </pc:sldMkLst>
      </pc:sldChg>
    </pc:docChg>
  </pc:docChgLst>
  <pc:docChgLst>
    <pc:chgData name="Lorek, Jens" userId="df113f2b-fa88-4c0a-8bf2-43bb6166595c" providerId="ADAL" clId="{4B4E6512-810E-425B-B6E1-328913CA1B41}"/>
  </pc:docChgLst>
  <pc:docChgLst>
    <pc:chgData name="Lorek, Jens" userId="S::jens.lorek@accso.de::df113f2b-fa88-4c0a-8bf2-43bb6166595c" providerId="AD" clId="Web-{5A85C1A6-04BE-A09E-B893-A723A990FEDC}"/>
    <pc:docChg chg="modSld">
      <pc:chgData name="Lorek, Jens" userId="S::jens.lorek@accso.de::df113f2b-fa88-4c0a-8bf2-43bb6166595c" providerId="AD" clId="Web-{5A85C1A6-04BE-A09E-B893-A723A990FEDC}" dt="2019-09-18T15:30:26.336" v="1153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3"/>
            <a:ext cx="2124300" cy="3900964"/>
          </a:xfrm>
          <a:prstGeom prst="rect">
            <a:avLst/>
          </a:prstGeom>
        </p:spPr>
        <p:txBody>
          <a:bodyPr vert="horz" lIns="178557" tIns="89278" rIns="178557" bIns="89278" rtlCol="0"/>
          <a:lstStyle>
            <a:lvl1pPr algn="l">
              <a:defRPr sz="24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73961298"/>
            <a:ext cx="2124300" cy="3900964"/>
          </a:xfrm>
          <a:prstGeom prst="rect">
            <a:avLst/>
          </a:prstGeom>
        </p:spPr>
        <p:txBody>
          <a:bodyPr vert="horz" lIns="178557" tIns="89278" rIns="178557" bIns="89278" rtlCol="0" anchor="b"/>
          <a:lstStyle>
            <a:lvl1pPr algn="l">
              <a:defRPr sz="24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2777258" y="73961298"/>
            <a:ext cx="2124300" cy="3900964"/>
          </a:xfrm>
          <a:prstGeom prst="rect">
            <a:avLst/>
          </a:prstGeom>
        </p:spPr>
        <p:txBody>
          <a:bodyPr vert="horz" lIns="178557" tIns="89278" rIns="178557" bIns="89278" rtlCol="0" anchor="b"/>
          <a:lstStyle>
            <a:lvl1pPr algn="r">
              <a:defRPr sz="2400"/>
            </a:lvl1pPr>
          </a:lstStyle>
          <a:p>
            <a:fld id="{FE1A3537-2002-E946-A54E-747577E5F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5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" y="4"/>
            <a:ext cx="2124866" cy="3893115"/>
          </a:xfrm>
          <a:prstGeom prst="rect">
            <a:avLst/>
          </a:prstGeom>
        </p:spPr>
        <p:txBody>
          <a:bodyPr vert="horz" lIns="185371" tIns="92682" rIns="185371" bIns="9268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24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2776646" y="4"/>
            <a:ext cx="2124866" cy="3893115"/>
          </a:xfrm>
          <a:prstGeom prst="rect">
            <a:avLst/>
          </a:prstGeom>
        </p:spPr>
        <p:txBody>
          <a:bodyPr vert="horz" lIns="185371" tIns="92682" rIns="185371" bIns="9268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2400">
                <a:latin typeface="+mn-lt"/>
              </a:defRPr>
            </a:lvl1pPr>
          </a:lstStyle>
          <a:p>
            <a:pPr>
              <a:defRPr/>
            </a:pPr>
            <a:fld id="{3943D9E7-5A2A-435E-B909-DEEBD8346DD1}" type="datetimeFigureOut">
              <a:rPr lang="de-DE"/>
              <a:pPr>
                <a:defRPr/>
              </a:pPr>
              <a:t>26.09.2019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23491825" y="5848350"/>
            <a:ext cx="51885850" cy="29186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85371" tIns="92682" rIns="185371" bIns="9268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90267" y="36984575"/>
            <a:ext cx="3922124" cy="35038011"/>
          </a:xfrm>
          <a:prstGeom prst="rect">
            <a:avLst/>
          </a:prstGeom>
        </p:spPr>
        <p:txBody>
          <a:bodyPr vert="horz" lIns="185371" tIns="92682" rIns="185371" bIns="92682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" y="73956663"/>
            <a:ext cx="2124866" cy="3893115"/>
          </a:xfrm>
          <a:prstGeom prst="rect">
            <a:avLst/>
          </a:prstGeom>
        </p:spPr>
        <p:txBody>
          <a:bodyPr vert="horz" lIns="185371" tIns="92682" rIns="185371" bIns="9268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24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2776646" y="73956663"/>
            <a:ext cx="2124866" cy="3893115"/>
          </a:xfrm>
          <a:prstGeom prst="rect">
            <a:avLst/>
          </a:prstGeom>
        </p:spPr>
        <p:txBody>
          <a:bodyPr vert="horz" lIns="185371" tIns="92682" rIns="185371" bIns="9268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2400">
                <a:latin typeface="+mn-lt"/>
              </a:defRPr>
            </a:lvl1pPr>
          </a:lstStyle>
          <a:p>
            <a:pPr>
              <a:defRPr/>
            </a:pPr>
            <a:fld id="{6955BDB6-2016-4778-A2E8-F01194D0E3E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769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69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11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775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60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22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60757" indent="-360757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834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745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59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296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960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41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670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193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924043"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203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352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718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318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770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188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65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946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59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825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487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67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4026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907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851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0757" indent="-360757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980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648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321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7411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91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959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9976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329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8363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460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49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23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94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88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897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60757" indent="-360757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5BDB6-2016-4778-A2E8-F01194D0E3E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1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5" r="15451"/>
          <a:stretch/>
        </p:blipFill>
        <p:spPr>
          <a:xfrm>
            <a:off x="-29039" y="-46684"/>
            <a:ext cx="9173038" cy="5210722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-27362" y="5016087"/>
            <a:ext cx="266420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25" b="0" i="0" dirty="0">
                <a:solidFill>
                  <a:schemeClr val="bg1"/>
                </a:solidFill>
                <a:latin typeface="Calibri Normal" charset="0"/>
              </a:rPr>
              <a:t>v.3</a:t>
            </a:r>
          </a:p>
        </p:txBody>
      </p:sp>
      <p:sp>
        <p:nvSpPr>
          <p:cNvPr id="36" name="Rechteck 35"/>
          <p:cNvSpPr/>
          <p:nvPr userDrawn="1"/>
        </p:nvSpPr>
        <p:spPr>
          <a:xfrm>
            <a:off x="-33563" y="-71857"/>
            <a:ext cx="8042149" cy="5226683"/>
          </a:xfrm>
          <a:prstGeom prst="rect">
            <a:avLst/>
          </a:prstGeom>
          <a:gradFill flip="none" rotWithShape="1">
            <a:gsLst>
              <a:gs pos="0">
                <a:srgbClr val="1B1B2D"/>
              </a:gs>
              <a:gs pos="31000">
                <a:srgbClr val="1B1B2D"/>
              </a:gs>
              <a:gs pos="61000">
                <a:srgbClr val="1B1B2D">
                  <a:alpha val="80000"/>
                </a:srgbClr>
              </a:gs>
              <a:gs pos="100000">
                <a:srgbClr val="1B1B2D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cxnSp>
        <p:nvCxnSpPr>
          <p:cNvPr id="37" name="Gerader Verbinder 16"/>
          <p:cNvCxnSpPr/>
          <p:nvPr userDrawn="1"/>
        </p:nvCxnSpPr>
        <p:spPr>
          <a:xfrm flipH="1">
            <a:off x="8173198" y="20538"/>
            <a:ext cx="1" cy="514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 userDrawn="1"/>
        </p:nvSpPr>
        <p:spPr>
          <a:xfrm>
            <a:off x="-24189" y="4207102"/>
            <a:ext cx="9172712" cy="1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solidFill>
                <a:schemeClr val="tx2"/>
              </a:solidFill>
              <a:latin typeface="Calibri Normal" charset="0"/>
            </a:endParaRPr>
          </a:p>
        </p:txBody>
      </p:sp>
      <p:sp>
        <p:nvSpPr>
          <p:cNvPr id="47" name="Foliennummernplatzhalter 3"/>
          <p:cNvSpPr txBox="1">
            <a:spLocks/>
          </p:cNvSpPr>
          <p:nvPr userDrawn="1"/>
        </p:nvSpPr>
        <p:spPr>
          <a:xfrm>
            <a:off x="8613775" y="4729162"/>
            <a:ext cx="457200" cy="35718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dirty="0"/>
          </a:p>
        </p:txBody>
      </p:sp>
      <p:sp>
        <p:nvSpPr>
          <p:cNvPr id="48" name="Rechteck 47"/>
          <p:cNvSpPr/>
          <p:nvPr userDrawn="1"/>
        </p:nvSpPr>
        <p:spPr>
          <a:xfrm>
            <a:off x="6230468" y="3808203"/>
            <a:ext cx="326628" cy="299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419100">
              <a:schemeClr val="bg1"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pic>
        <p:nvPicPr>
          <p:cNvPr id="49" name="Bild 4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86" y="3758005"/>
            <a:ext cx="1805452" cy="575443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982677" y="1322417"/>
            <a:ext cx="3949323" cy="19341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500" b="1" i="0" cap="all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de-DE" dirty="0"/>
              <a:t>PRÄSENTATIONSVORLAGE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997135" y="4219283"/>
            <a:ext cx="5400675" cy="182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900" b="0" i="0" cap="all" baseline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lvl="0"/>
            <a:r>
              <a:rPr lang="de-DE" dirty="0"/>
              <a:t>AUTOR – VERANSTALTUNG – DD.MM.YYYY</a:t>
            </a:r>
          </a:p>
        </p:txBody>
      </p:sp>
      <p:sp>
        <p:nvSpPr>
          <p:cNvPr id="15" name="Titel 4"/>
          <p:cNvSpPr>
            <a:spLocks noGrp="1"/>
          </p:cNvSpPr>
          <p:nvPr>
            <p:ph type="title" hasCustomPrompt="1"/>
          </p:nvPr>
        </p:nvSpPr>
        <p:spPr>
          <a:xfrm>
            <a:off x="972000" y="3468010"/>
            <a:ext cx="4800879" cy="61574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 i="0" cap="all" baseline="0">
                <a:solidFill>
                  <a:schemeClr val="accent1"/>
                </a:solidFill>
                <a:latin typeface="Calibri Fett" charset="0"/>
              </a:defRPr>
            </a:lvl1pPr>
          </a:lstStyle>
          <a:p>
            <a:r>
              <a:rPr lang="de-DE" dirty="0"/>
              <a:t>UNTERTITEL - SUBHEADLINE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B2ADC6F-98EF-E44F-BB7A-751BA9738602}"/>
              </a:ext>
            </a:extLst>
          </p:cNvPr>
          <p:cNvSpPr txBox="1"/>
          <p:nvPr userDrawn="1"/>
        </p:nvSpPr>
        <p:spPr>
          <a:xfrm>
            <a:off x="-20966" y="4934365"/>
            <a:ext cx="351378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25" b="0" i="0" dirty="0">
                <a:solidFill>
                  <a:schemeClr val="bg1"/>
                </a:solidFill>
                <a:latin typeface="Calibri Normal" charset="0"/>
              </a:rPr>
              <a:t>v.3.18</a:t>
            </a:r>
          </a:p>
        </p:txBody>
      </p:sp>
    </p:spTree>
    <p:extLst>
      <p:ext uri="{BB962C8B-B14F-4D97-AF65-F5344CB8AC3E}">
        <p14:creationId xmlns:p14="http://schemas.microsoft.com/office/powerpoint/2010/main" val="198898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zessschr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45956" y="1492253"/>
            <a:ext cx="2022210" cy="1079500"/>
          </a:xfrm>
          <a:prstGeom prst="homePlate">
            <a:avLst>
              <a:gd name="adj" fmla="val 2954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buNone/>
              <a:defRPr lang="de-DE" sz="1050" b="1" i="0" cap="none" baseline="0" dirty="0" smtClean="0">
                <a:solidFill>
                  <a:schemeClr val="tx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PROZESSSCHRITT 1</a:t>
            </a:r>
          </a:p>
        </p:txBody>
      </p:sp>
      <p:sp>
        <p:nvSpPr>
          <p:cNvPr id="18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561088" y="1492252"/>
            <a:ext cx="2027077" cy="1079500"/>
          </a:xfrm>
          <a:prstGeom prst="homePlate">
            <a:avLst>
              <a:gd name="adj" fmla="val 2954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270272" indent="-270272">
              <a:buFont typeface="Arial" charset="0"/>
              <a:buNone/>
              <a:defRPr lang="de-DE" sz="1050" b="1" i="0" cap="none" baseline="0" dirty="0">
                <a:solidFill>
                  <a:schemeClr val="tx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</a:lstStyle>
          <a:p>
            <a:pPr marL="0" lvl="0" indent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PROZESSSCHRITT 3</a:t>
            </a:r>
          </a:p>
        </p:txBody>
      </p:sp>
      <p:sp>
        <p:nvSpPr>
          <p:cNvPr id="19" name="Textplatzhalt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6730825" y="1492251"/>
            <a:ext cx="2027077" cy="1079500"/>
          </a:xfrm>
          <a:prstGeom prst="homePlate">
            <a:avLst>
              <a:gd name="adj" fmla="val 2954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270272" indent="-270272">
              <a:buFont typeface="Arial" charset="0"/>
              <a:buNone/>
              <a:defRPr lang="de-DE" sz="1050" b="1" i="0" cap="none" baseline="0" dirty="0">
                <a:solidFill>
                  <a:schemeClr val="tx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</a:lstStyle>
          <a:p>
            <a:pPr marL="0" lvl="0" indent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PROZESSSCHRITT 4</a:t>
            </a:r>
          </a:p>
        </p:txBody>
      </p:sp>
      <p:sp>
        <p:nvSpPr>
          <p:cNvPr id="20" name="Textplatzhalt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2410825" y="1492251"/>
            <a:ext cx="2027077" cy="1079500"/>
          </a:xfrm>
          <a:prstGeom prst="homePlate">
            <a:avLst>
              <a:gd name="adj" fmla="val 2954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defTabSz="171450" fontAlgn="auto">
              <a:spcBef>
                <a:spcPts val="0"/>
              </a:spcBef>
              <a:spcAft>
                <a:spcPts val="0"/>
              </a:spcAft>
              <a:buNone/>
              <a:tabLst/>
              <a:defRPr lang="de-DE" sz="1050" b="1" i="0" cap="none" baseline="0" dirty="0">
                <a:solidFill>
                  <a:schemeClr val="tx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</a:lstStyle>
          <a:p>
            <a:pPr marL="0" lvl="0" indent="0" defTabSz="17145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PROZESSSCHRITT 2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250825" y="2599872"/>
            <a:ext cx="1802665" cy="198120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Teilaufgabe 1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2411413" y="2576286"/>
            <a:ext cx="1802665" cy="198120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Teilaufgabe 2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33" hasCustomPrompt="1"/>
          </p:nvPr>
        </p:nvSpPr>
        <p:spPr>
          <a:xfrm flipH="1">
            <a:off x="4569560" y="2599872"/>
            <a:ext cx="1802665" cy="198120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Teilaufgabe 3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6732588" y="2571750"/>
            <a:ext cx="1802665" cy="198120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Teilaufgabe 4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EB38DF-110E-484E-8B9F-AB45D305CA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6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g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792163" y="1563810"/>
            <a:ext cx="3190508" cy="409400"/>
          </a:xfrm>
          <a:prstGeom prst="homePlate">
            <a:avLst>
              <a:gd name="adj" fmla="val 48619"/>
            </a:avLst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marL="0" indent="0">
              <a:buNone/>
              <a:defRPr lang="de-DE" sz="1050" b="0" i="0" baseline="0" dirty="0" smtClean="0">
                <a:solidFill>
                  <a:schemeClr val="bg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Aussage oder Anforderung Nr. 1</a:t>
            </a:r>
          </a:p>
        </p:txBody>
      </p:sp>
      <p:sp>
        <p:nvSpPr>
          <p:cNvPr id="11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92163" y="2113104"/>
            <a:ext cx="3190508" cy="409400"/>
          </a:xfrm>
          <a:prstGeom prst="homePlate">
            <a:avLst>
              <a:gd name="adj" fmla="val 48619"/>
            </a:avLst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marR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lang="de-DE" sz="1050" b="0" i="0" dirty="0" smtClean="0">
                <a:solidFill>
                  <a:schemeClr val="bg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Aussage oder Anforderung Nr. 2</a:t>
            </a:r>
          </a:p>
        </p:txBody>
      </p:sp>
      <p:sp>
        <p:nvSpPr>
          <p:cNvPr id="12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92163" y="2643309"/>
            <a:ext cx="3190508" cy="409400"/>
          </a:xfrm>
          <a:prstGeom prst="homePlate">
            <a:avLst>
              <a:gd name="adj" fmla="val 48619"/>
            </a:avLst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lang="de-DE" sz="1050" b="0" i="0" dirty="0" smtClean="0">
                <a:solidFill>
                  <a:schemeClr val="bg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Aussage oder Anforderung Nr. 3</a:t>
            </a:r>
          </a:p>
        </p:txBody>
      </p:sp>
      <p:sp>
        <p:nvSpPr>
          <p:cNvPr id="13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92163" y="3173514"/>
            <a:ext cx="3190508" cy="409400"/>
          </a:xfrm>
          <a:prstGeom prst="homePlate">
            <a:avLst>
              <a:gd name="adj" fmla="val 48619"/>
            </a:avLst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lang="de-DE" sz="1050" b="0" i="0" dirty="0" smtClean="0">
                <a:solidFill>
                  <a:schemeClr val="bg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Aussage oder Anforderung Nr. 4</a:t>
            </a:r>
          </a:p>
        </p:txBody>
      </p:sp>
      <p:sp>
        <p:nvSpPr>
          <p:cNvPr id="14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1492251"/>
            <a:ext cx="3779838" cy="2159000"/>
          </a:xfrm>
          <a:prstGeom prst="roundRect">
            <a:avLst>
              <a:gd name="adj" fmla="val 630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lang="de-DE" sz="1350" b="1" i="0" cap="none" baseline="0" dirty="0" smtClean="0">
                <a:solidFill>
                  <a:schemeClr val="tx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SCHLUSSFOLGERUNG ODER LÖSUNG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B3F456A-BE2B-2845-BC40-FF10C1DB8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8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2411413" y="945261"/>
            <a:ext cx="1620837" cy="905763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STADIUM 3</a:t>
            </a:r>
          </a:p>
        </p:txBody>
      </p:sp>
      <p:sp>
        <p:nvSpPr>
          <p:cNvPr id="14" name="Textplatzhalt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331913" y="2398383"/>
            <a:ext cx="1619250" cy="894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de-DE" sz="1200" b="1" i="0" cap="none" baseline="0" dirty="0" smtClean="0">
                <a:solidFill>
                  <a:schemeClr val="tx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STADIUM 2</a:t>
            </a:r>
          </a:p>
        </p:txBody>
      </p:sp>
      <p:sp>
        <p:nvSpPr>
          <p:cNvPr id="15" name="Textplatzhalt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250825" y="3850203"/>
            <a:ext cx="1620838" cy="8821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de-DE" sz="1200" b="1" i="0" cap="none" baseline="0" dirty="0" smtClean="0">
                <a:solidFill>
                  <a:schemeClr val="tx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STADIUM 1</a:t>
            </a:r>
          </a:p>
        </p:txBody>
      </p:sp>
      <p:sp>
        <p:nvSpPr>
          <p:cNvPr id="21" name="Textplatzhalter 21"/>
          <p:cNvSpPr>
            <a:spLocks noGrp="1"/>
          </p:cNvSpPr>
          <p:nvPr>
            <p:ph type="body" sz="quarter" idx="23" hasCustomPrompt="1"/>
          </p:nvPr>
        </p:nvSpPr>
        <p:spPr>
          <a:xfrm rot="18060000">
            <a:off x="2665183" y="1939666"/>
            <a:ext cx="282948" cy="32993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lang="de-DE" sz="600" b="1" i="0" u="sng" dirty="0" smtClean="0">
                <a:solidFill>
                  <a:schemeClr val="accent2"/>
                </a:solidFill>
                <a:latin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 </a:t>
            </a:r>
          </a:p>
        </p:txBody>
      </p:sp>
      <p:sp>
        <p:nvSpPr>
          <p:cNvPr id="23" name="Textplatzhalter 21"/>
          <p:cNvSpPr>
            <a:spLocks noGrp="1"/>
          </p:cNvSpPr>
          <p:nvPr>
            <p:ph type="body" sz="quarter" idx="24" hasCustomPrompt="1"/>
          </p:nvPr>
        </p:nvSpPr>
        <p:spPr>
          <a:xfrm rot="18060000">
            <a:off x="1404708" y="3390902"/>
            <a:ext cx="282948" cy="32993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>
              <a:defRPr lang="de-DE" sz="1200" b="1" i="0" dirty="0">
                <a:solidFill>
                  <a:schemeClr val="tx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</a:lstStyle>
          <a:p>
            <a:pPr marL="0" lvl="0" indent="0" algn="ctr" defTabSz="17145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4595409" y="1121670"/>
            <a:ext cx="4321177" cy="107348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="1" baseline="0">
                <a:latin typeface="Calibri Fett"/>
              </a:defRPr>
            </a:lvl1pPr>
            <a:lvl2pPr marL="540000" indent="-243000">
              <a:buFontTx/>
              <a:buBlip>
                <a:blip r:embed="rId2"/>
              </a:buBlip>
              <a:defRPr sz="1000" b="1">
                <a:latin typeface="Calibri Fett"/>
              </a:defRPr>
            </a:lvl2pPr>
            <a:lvl3pPr marL="702000" indent="-171450">
              <a:buFontTx/>
              <a:buBlip>
                <a:blip r:embed="rId2"/>
              </a:buBlip>
              <a:defRPr sz="900" b="1">
                <a:latin typeface="Calibri Fett"/>
              </a:defRPr>
            </a:lvl3pPr>
            <a:lvl4pPr marL="822722" indent="-129779">
              <a:buFontTx/>
              <a:buBlip>
                <a:blip r:embed="rId2"/>
              </a:buBlip>
              <a:defRPr sz="900" b="1">
                <a:latin typeface="Calibri Fett"/>
              </a:defRPr>
            </a:lvl4pPr>
            <a:lvl5pPr marL="972741" indent="-136922">
              <a:buFontTx/>
              <a:buBlip>
                <a:blip r:embed="rId2"/>
              </a:buBlip>
              <a:defRPr sz="900" b="1">
                <a:latin typeface="Calibri Fett"/>
              </a:defRPr>
            </a:lvl5pPr>
          </a:lstStyle>
          <a:p>
            <a:pPr lvl="0"/>
            <a:r>
              <a:rPr lang="de-DE" dirty="0"/>
              <a:t>Aussage 3: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3492500" y="2577770"/>
            <a:ext cx="4321177" cy="107348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2: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33" hasCustomPrompt="1"/>
          </p:nvPr>
        </p:nvSpPr>
        <p:spPr>
          <a:xfrm flipH="1">
            <a:off x="2434820" y="4008965"/>
            <a:ext cx="4321177" cy="107348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1: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FB841B4C-F9FC-094E-A0CE-BBA8EFF11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11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5504" y="1131888"/>
            <a:ext cx="2174117" cy="35933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 defTabSz="171450" eaLnBrk="0" fontAlgn="auto" hangingPunct="0">
              <a:spcBef>
                <a:spcPts val="0"/>
              </a:spcBef>
              <a:spcAft>
                <a:spcPts val="0"/>
              </a:spcAft>
              <a:buNone/>
              <a:defRPr lang="de-DE" sz="105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algn="ctr" defTabSz="2286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050" b="1" dirty="0">
                <a:solidFill>
                  <a:schemeClr val="bg1"/>
                </a:solidFill>
              </a:rPr>
              <a:t>STUFE / SYSTEM 1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495654" y="1131888"/>
            <a:ext cx="2151004" cy="35933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2286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lang="de-DE" sz="105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algn="ctr" defTabSz="2286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050" b="1" dirty="0">
                <a:solidFill>
                  <a:schemeClr val="bg1"/>
                </a:solidFill>
              </a:rPr>
              <a:t>STUFE / SYSTEM 2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49910" y="1131889"/>
            <a:ext cx="2182903" cy="36036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2286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lang="de-DE" sz="105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algn="ctr" defTabSz="2286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050" b="1" dirty="0">
                <a:solidFill>
                  <a:schemeClr val="bg1"/>
                </a:solidFill>
              </a:rPr>
              <a:t>STUFE / SYSTEM 3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27" hasCustomPrompt="1"/>
          </p:nvPr>
        </p:nvSpPr>
        <p:spPr>
          <a:xfrm rot="5400000">
            <a:off x="1564865" y="2858658"/>
            <a:ext cx="3120412" cy="387597"/>
          </a:xfrm>
          <a:prstGeom prst="triangle">
            <a:avLst/>
          </a:prstGeom>
          <a:solidFill>
            <a:schemeClr val="accent1"/>
          </a:solidFill>
          <a:ln>
            <a:solidFill>
              <a:schemeClr val="bg2"/>
            </a:solidFill>
            <a:rou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lang="de-DE" sz="600" b="0" i="0" baseline="0" dirty="0" smtClean="0">
                <a:solidFill>
                  <a:schemeClr val="bg2"/>
                </a:solidFill>
                <a:latin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Kein Text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8" hasCustomPrompt="1"/>
          </p:nvPr>
        </p:nvSpPr>
        <p:spPr>
          <a:xfrm rot="5400000">
            <a:off x="4466067" y="2858659"/>
            <a:ext cx="3120412" cy="387597"/>
          </a:xfrm>
          <a:prstGeom prst="triangle">
            <a:avLst/>
          </a:prstGeom>
          <a:solidFill>
            <a:schemeClr val="accent1"/>
          </a:solidFill>
          <a:ln>
            <a:solidFill>
              <a:schemeClr val="bg2"/>
            </a:solidFill>
            <a:rou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72000" rIns="72000" bIns="72000" anchor="ctr"/>
          <a:lstStyle>
            <a:lvl1pPr marL="0" indent="0" algn="ctr">
              <a:buNone/>
              <a:defRPr lang="de-DE" sz="600" b="0" i="0" baseline="0" dirty="0" smtClean="0">
                <a:solidFill>
                  <a:schemeClr val="bg2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Kein Text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619032" y="1491227"/>
            <a:ext cx="2126424" cy="2880748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Information 1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33" hasCustomPrompt="1"/>
          </p:nvPr>
        </p:nvSpPr>
        <p:spPr>
          <a:xfrm flipH="1">
            <a:off x="3504686" y="1491227"/>
            <a:ext cx="2126424" cy="2880748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Information 2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6388513" y="1480406"/>
            <a:ext cx="2126424" cy="2880748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Information 3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437A424-FC19-A947-84DE-2176C56A9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84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/>
          <p:cNvCxnSpPr/>
          <p:nvPr userDrawn="1"/>
        </p:nvCxnSpPr>
        <p:spPr>
          <a:xfrm flipV="1">
            <a:off x="2394445" y="1134160"/>
            <a:ext cx="33583" cy="30630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 userDrawn="1"/>
        </p:nvCxnSpPr>
        <p:spPr>
          <a:xfrm>
            <a:off x="2411413" y="4187958"/>
            <a:ext cx="4733763" cy="92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29378" y="1340342"/>
            <a:ext cx="902647" cy="2584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marL="0" indent="0" algn="ctr">
              <a:buNone/>
              <a:defRPr lang="de-DE" sz="1050" b="0" i="0" baseline="0" dirty="0" smtClean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&lt;Y-Achse&gt;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88335" y="4197217"/>
            <a:ext cx="1063503" cy="2584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marL="0" indent="0" algn="ctr">
              <a:buNone/>
              <a:defRPr lang="de-DE" sz="1050" b="0" i="0" baseline="0" dirty="0" smtClean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&lt;X-Achse&gt;</a:t>
            </a:r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1527" y="2139584"/>
            <a:ext cx="1527617" cy="4385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r">
              <a:buNone/>
              <a:defRPr lang="de-DE" sz="1050" b="0" i="0" u="none" baseline="0" dirty="0" smtClean="0">
                <a:solidFill>
                  <a:schemeClr val="tx1"/>
                </a:solidFill>
                <a:effectLst/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2. Ausprägung auf der Y-Achse</a:t>
            </a:r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01528" y="3212669"/>
            <a:ext cx="1530498" cy="4385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lang="de-DE" sz="1050" b="0" i="0" baseline="0" dirty="0" smtClean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marL="0" marR="0" lvl="0" indent="0" algn="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1. Ausprägung auf der Y-Achse</a:t>
            </a:r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2593329" y="4293757"/>
            <a:ext cx="1978672" cy="4385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lang="de-DE" sz="1050" b="0" i="0" baseline="0" dirty="0" smtClean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1. Ausprägung auf der </a:t>
            </a:r>
            <a:br>
              <a:rPr lang="de-DE" dirty="0"/>
            </a:br>
            <a:r>
              <a:rPr lang="de-DE" dirty="0"/>
              <a:t>X-Achse</a:t>
            </a:r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753917" y="4293757"/>
            <a:ext cx="1978671" cy="4385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marR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lang="de-DE" sz="1050" b="0" i="0" baseline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marL="0" marR="0" lvl="0" indent="0" algn="ctr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2. Ausprägung auf der </a:t>
            </a:r>
            <a:br>
              <a:rPr lang="de-DE" dirty="0"/>
            </a:br>
            <a:r>
              <a:rPr lang="de-DE" dirty="0"/>
              <a:t>X-Achse</a:t>
            </a:r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593329" y="1313249"/>
            <a:ext cx="1978671" cy="12585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de-DE" sz="1200" b="0" i="0" baseline="0" dirty="0" smtClean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1</a:t>
            </a:r>
          </a:p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2</a:t>
            </a:r>
          </a:p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3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590447" y="2748172"/>
            <a:ext cx="1981553" cy="12684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de-DE" sz="1200" b="0" i="0" baseline="0" dirty="0" smtClean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1</a:t>
            </a:r>
          </a:p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2</a:t>
            </a:r>
          </a:p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3</a:t>
            </a: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753917" y="1313249"/>
            <a:ext cx="1978671" cy="12585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de-DE" sz="1200" b="0" i="0" baseline="0" dirty="0" smtClean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1</a:t>
            </a:r>
          </a:p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2</a:t>
            </a:r>
          </a:p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3</a:t>
            </a:r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753917" y="2748172"/>
            <a:ext cx="1978671" cy="12684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lang="de-DE" sz="1200" b="0" i="0" baseline="0" dirty="0" smtClean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1</a:t>
            </a:r>
          </a:p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2</a:t>
            </a:r>
          </a:p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Element 3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75DC942-7DC4-1849-B0E6-A94676048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1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5" r="15451"/>
          <a:stretch/>
        </p:blipFill>
        <p:spPr>
          <a:xfrm>
            <a:off x="-29039" y="-46684"/>
            <a:ext cx="9173038" cy="5210722"/>
          </a:xfrm>
          <a:prstGeom prst="rect">
            <a:avLst/>
          </a:prstGeom>
        </p:spPr>
      </p:pic>
      <p:sp>
        <p:nvSpPr>
          <p:cNvPr id="21" name="Rechteck 20"/>
          <p:cNvSpPr/>
          <p:nvPr userDrawn="1"/>
        </p:nvSpPr>
        <p:spPr>
          <a:xfrm>
            <a:off x="-36000" y="-67222"/>
            <a:ext cx="8020409" cy="5231260"/>
          </a:xfrm>
          <a:prstGeom prst="rect">
            <a:avLst/>
          </a:prstGeom>
          <a:gradFill flip="none" rotWithShape="1">
            <a:gsLst>
              <a:gs pos="0">
                <a:srgbClr val="1B1B2D"/>
              </a:gs>
              <a:gs pos="31000">
                <a:srgbClr val="1B1B2D"/>
              </a:gs>
              <a:gs pos="61000">
                <a:srgbClr val="1B1B2D">
                  <a:alpha val="80000"/>
                </a:srgbClr>
              </a:gs>
              <a:gs pos="100000">
                <a:srgbClr val="1B1B2D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 21"/>
          <p:cNvSpPr/>
          <p:nvPr userDrawn="1"/>
        </p:nvSpPr>
        <p:spPr>
          <a:xfrm>
            <a:off x="-24189" y="4207102"/>
            <a:ext cx="9172712" cy="1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25" name="Textfeld 24"/>
          <p:cNvSpPr txBox="1"/>
          <p:nvPr userDrawn="1"/>
        </p:nvSpPr>
        <p:spPr>
          <a:xfrm>
            <a:off x="982678" y="1230319"/>
            <a:ext cx="4727150" cy="216982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4500" b="1" i="0" cap="all" dirty="0">
                <a:solidFill>
                  <a:schemeClr val="bg1"/>
                </a:solidFill>
                <a:latin typeface="Calibri Fett"/>
                <a:ea typeface="Clan Pro" charset="0"/>
                <a:cs typeface="Clan Pro" charset="0"/>
              </a:rPr>
              <a:t>SHARING</a:t>
            </a:r>
            <a:r>
              <a:rPr lang="de-DE" sz="4500" b="1" i="0" cap="all" baseline="0" dirty="0">
                <a:solidFill>
                  <a:schemeClr val="bg1"/>
                </a:solidFill>
                <a:latin typeface="Calibri Fett"/>
                <a:ea typeface="Clan Pro" charset="0"/>
                <a:cs typeface="Clan Pro" charset="0"/>
              </a:rPr>
              <a:t> </a:t>
            </a:r>
          </a:p>
          <a:p>
            <a:r>
              <a:rPr lang="de-DE" sz="4500" b="1" i="0" cap="all" baseline="0" dirty="0">
                <a:solidFill>
                  <a:schemeClr val="accent1"/>
                </a:solidFill>
                <a:latin typeface="Calibri Fett"/>
                <a:ea typeface="Clan Pro" charset="0"/>
                <a:cs typeface="Clan Pro" charset="0"/>
              </a:rPr>
              <a:t>YOUR</a:t>
            </a:r>
            <a:br>
              <a:rPr lang="de-DE" sz="4500" b="1" i="0" cap="all" baseline="0" dirty="0">
                <a:solidFill>
                  <a:schemeClr val="bg1"/>
                </a:solidFill>
                <a:latin typeface="Calibri Fett"/>
                <a:ea typeface="Clan Pro" charset="0"/>
                <a:cs typeface="Clan Pro" charset="0"/>
              </a:rPr>
            </a:br>
            <a:r>
              <a:rPr lang="de-DE" sz="4500" b="1" i="0" cap="all" baseline="0" dirty="0">
                <a:solidFill>
                  <a:schemeClr val="bg1"/>
                </a:solidFill>
                <a:latin typeface="Calibri Fett"/>
                <a:ea typeface="Clan Pro" charset="0"/>
                <a:cs typeface="Clan Pro" charset="0"/>
              </a:rPr>
              <a:t>CHALLENGE</a:t>
            </a:r>
          </a:p>
        </p:txBody>
      </p:sp>
      <p:sp>
        <p:nvSpPr>
          <p:cNvPr id="26" name="Foliennummernplatzhalter 4"/>
          <p:cNvSpPr txBox="1">
            <a:spLocks/>
          </p:cNvSpPr>
          <p:nvPr userDrawn="1"/>
        </p:nvSpPr>
        <p:spPr>
          <a:xfrm>
            <a:off x="0" y="4948014"/>
            <a:ext cx="395536" cy="195504"/>
          </a:xfrm>
          <a:prstGeom prst="rect">
            <a:avLst/>
          </a:prstGeom>
        </p:spPr>
        <p:txBody>
          <a:bodyPr anchor="b"/>
          <a:lstStyle>
            <a:lvl1pPr algn="ctr">
              <a:defRPr sz="1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D1D81-3A86-4C7E-B9C1-FF8E182250D9}" type="slidenum">
              <a:rPr kumimoji="0" lang="de-DE" sz="7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7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7" name="Textfeld 26"/>
          <p:cNvSpPr txBox="1"/>
          <p:nvPr userDrawn="1"/>
        </p:nvSpPr>
        <p:spPr>
          <a:xfrm>
            <a:off x="7942053" y="4981917"/>
            <a:ext cx="11416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600" dirty="0">
                <a:latin typeface="+mn-lt"/>
              </a:rPr>
              <a:t>Copyright © </a:t>
            </a:r>
            <a:r>
              <a:rPr lang="de-DE" sz="600" dirty="0" err="1">
                <a:latin typeface="+mn-lt"/>
              </a:rPr>
              <a:t>A</a:t>
            </a:r>
            <a:r>
              <a:rPr lang="de-DE" sz="600" baseline="0" dirty="0" err="1">
                <a:latin typeface="+mn-lt"/>
              </a:rPr>
              <a:t>ccso</a:t>
            </a:r>
            <a:r>
              <a:rPr lang="de-DE" sz="600" baseline="0" dirty="0">
                <a:latin typeface="+mn-lt"/>
              </a:rPr>
              <a:t> GmbH</a:t>
            </a:r>
            <a:endParaRPr lang="de-DE" sz="600" dirty="0">
              <a:latin typeface="+mn-lt"/>
            </a:endParaRPr>
          </a:p>
        </p:txBody>
      </p:sp>
      <p:sp>
        <p:nvSpPr>
          <p:cNvPr id="28" name="Rechteck 27"/>
          <p:cNvSpPr/>
          <p:nvPr userDrawn="1"/>
        </p:nvSpPr>
        <p:spPr>
          <a:xfrm>
            <a:off x="-7532" y="4365286"/>
            <a:ext cx="9172711" cy="7987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oliennummernplatzhalter 3"/>
          <p:cNvSpPr txBox="1">
            <a:spLocks/>
          </p:cNvSpPr>
          <p:nvPr userDrawn="1"/>
        </p:nvSpPr>
        <p:spPr>
          <a:xfrm>
            <a:off x="8613775" y="4729162"/>
            <a:ext cx="457200" cy="35718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DE" b="0" i="0" dirty="0">
              <a:latin typeface="Clan Pro Buch" charset="0"/>
            </a:endParaRPr>
          </a:p>
        </p:txBody>
      </p:sp>
      <p:cxnSp>
        <p:nvCxnSpPr>
          <p:cNvPr id="30" name="Gerader Verbinder 16"/>
          <p:cNvCxnSpPr/>
          <p:nvPr userDrawn="1"/>
        </p:nvCxnSpPr>
        <p:spPr>
          <a:xfrm flipH="1">
            <a:off x="8173198" y="20538"/>
            <a:ext cx="1" cy="514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 userDrawn="1"/>
        </p:nvSpPr>
        <p:spPr>
          <a:xfrm>
            <a:off x="6230468" y="3808203"/>
            <a:ext cx="326628" cy="299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419100">
              <a:schemeClr val="bg1"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Bild 4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86" y="3758005"/>
            <a:ext cx="1805452" cy="575443"/>
          </a:xfrm>
          <a:prstGeom prst="rect">
            <a:avLst/>
          </a:prstGeom>
        </p:spPr>
      </p:pic>
      <p:sp>
        <p:nvSpPr>
          <p:cNvPr id="34" name="Textfeld 33"/>
          <p:cNvSpPr txBox="1"/>
          <p:nvPr userDrawn="1"/>
        </p:nvSpPr>
        <p:spPr>
          <a:xfrm>
            <a:off x="348496" y="4458668"/>
            <a:ext cx="172002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900" b="0" i="0" dirty="0" err="1">
                <a:solidFill>
                  <a:schemeClr val="accent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Accso</a:t>
            </a:r>
            <a:r>
              <a:rPr lang="de-DE" sz="900" b="0" i="0" dirty="0">
                <a:solidFill>
                  <a:schemeClr val="accent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 – </a:t>
            </a:r>
            <a:r>
              <a:rPr lang="de-DE" sz="900" b="0" i="0" dirty="0" err="1">
                <a:solidFill>
                  <a:schemeClr val="accent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Accelerated</a:t>
            </a:r>
            <a:r>
              <a:rPr lang="de-DE" sz="900" b="0" i="0" dirty="0">
                <a:solidFill>
                  <a:schemeClr val="accent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 Solutions GmbH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T</a:t>
            </a:r>
            <a:r>
              <a:rPr lang="de-DE" sz="900" b="0" i="0" spc="-3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</a:t>
            </a:r>
            <a:r>
              <a:rPr lang="de-DE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</a:t>
            </a:r>
            <a:r>
              <a:rPr lang="de-DE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" charset="0"/>
                <a:cs typeface="Clan Pro" charset="0"/>
              </a:rPr>
              <a:t>|</a:t>
            </a:r>
            <a:r>
              <a:rPr lang="de-DE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</a:t>
            </a:r>
            <a:r>
              <a:rPr lang="de-DE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+49 6151 13029-0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E</a:t>
            </a:r>
            <a:r>
              <a:rPr lang="de-DE" sz="900" b="0" i="0" spc="-7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</a:t>
            </a:r>
            <a:r>
              <a:rPr lang="de-DE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</a:t>
            </a:r>
            <a:r>
              <a:rPr lang="de-DE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" charset="0"/>
                <a:cs typeface="Clan Pro" charset="0"/>
              </a:rPr>
              <a:t>|</a:t>
            </a:r>
            <a:r>
              <a:rPr lang="de-DE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</a:t>
            </a:r>
            <a:r>
              <a:rPr lang="de-DE" sz="900" b="0" i="0" dirty="0" err="1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info@accso.de</a:t>
            </a:r>
            <a:endParaRPr lang="de-DE" sz="900" b="0" i="0" dirty="0">
              <a:solidFill>
                <a:schemeClr val="bg1"/>
              </a:solidFill>
              <a:latin typeface="Calibri" panose="020F0502020204030204" pitchFamily="34" charset="0"/>
              <a:ea typeface="Clan Pro Buch" charset="0"/>
              <a:cs typeface="Clan Pro Buch" charset="0"/>
            </a:endParaRPr>
          </a:p>
          <a:p>
            <a:r>
              <a:rPr lang="de-DE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@</a:t>
            </a:r>
            <a:r>
              <a:rPr lang="de-DE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</a:t>
            </a:r>
            <a:r>
              <a:rPr lang="de-DE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|</a:t>
            </a:r>
            <a:r>
              <a:rPr lang="de-DE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</a:t>
            </a:r>
            <a:r>
              <a:rPr lang="de-DE" sz="900" b="0" i="0" dirty="0" err="1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www.accso.de</a:t>
            </a:r>
            <a:endParaRPr lang="de-DE" sz="900" b="0" i="0" dirty="0">
              <a:solidFill>
                <a:schemeClr val="bg1"/>
              </a:solidFill>
              <a:latin typeface="Calibri" panose="020F0502020204030204" pitchFamily="34" charset="0"/>
              <a:ea typeface="Clan Pro Buch" charset="0"/>
              <a:cs typeface="Clan Pro Buch" charset="0"/>
            </a:endParaRPr>
          </a:p>
        </p:txBody>
      </p:sp>
      <p:sp>
        <p:nvSpPr>
          <p:cNvPr id="35" name="Textfeld 34"/>
          <p:cNvSpPr txBox="1"/>
          <p:nvPr userDrawn="1"/>
        </p:nvSpPr>
        <p:spPr>
          <a:xfrm>
            <a:off x="2792564" y="4585626"/>
            <a:ext cx="218686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tabLst>
                <a:tab pos="355600" algn="l"/>
                <a:tab pos="1066800" algn="l"/>
                <a:tab pos="1150938" algn="l"/>
              </a:tabLst>
            </a:pPr>
            <a:r>
              <a:rPr lang="de-DE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Berliner Allee 58	</a:t>
            </a:r>
            <a:r>
              <a:rPr lang="de-DE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|</a:t>
            </a:r>
            <a:r>
              <a:rPr lang="de-DE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	</a:t>
            </a:r>
            <a:r>
              <a:rPr lang="de-DE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64295 Darmstadt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1066800" algn="l"/>
                <a:tab pos="1150938" algn="l"/>
              </a:tabLst>
              <a:defRPr/>
            </a:pPr>
            <a:r>
              <a:rPr lang="it-IT" sz="900" b="0" i="0" dirty="0" err="1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Moltkestraße</a:t>
            </a:r>
            <a:r>
              <a:rPr lang="it-IT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131a </a:t>
            </a:r>
            <a:r>
              <a:rPr lang="it-IT" sz="900" b="0" i="0" spc="-150" baseline="0" dirty="0">
                <a:solidFill>
                  <a:schemeClr val="bg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 	|</a:t>
            </a:r>
            <a:r>
              <a:rPr lang="it-IT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 </a:t>
            </a:r>
            <a:r>
              <a:rPr lang="it-IT" sz="900" b="0" i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	50674 </a:t>
            </a:r>
            <a:r>
              <a:rPr lang="it-IT" sz="900" b="0" i="0" dirty="0" err="1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Köln</a:t>
            </a:r>
            <a:endParaRPr lang="it-IT" sz="900" b="0" i="0" dirty="0">
              <a:solidFill>
                <a:schemeClr val="bg1"/>
              </a:solidFill>
              <a:latin typeface="Calibri" panose="020F0502020204030204" pitchFamily="34" charset="0"/>
              <a:ea typeface="Clan Pro Buch" charset="0"/>
              <a:cs typeface="Clan Pro Buch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1066800" algn="l"/>
                <a:tab pos="1150938" algn="l"/>
              </a:tabLst>
              <a:defRPr/>
            </a:pPr>
            <a:r>
              <a:rPr lang="it-IT" sz="900" b="0" i="0" dirty="0" err="1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Balanstraße</a:t>
            </a:r>
            <a:r>
              <a:rPr lang="it-IT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 55       </a:t>
            </a:r>
            <a:r>
              <a:rPr lang="it-IT" sz="900" b="0" i="0" spc="30" baseline="0" dirty="0">
                <a:solidFill>
                  <a:schemeClr val="bg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 	</a:t>
            </a:r>
            <a:r>
              <a:rPr lang="it-IT" sz="900" b="0" i="0" spc="100" baseline="0" dirty="0">
                <a:solidFill>
                  <a:schemeClr val="bg1"/>
                </a:solidFill>
                <a:latin typeface="Calibri" panose="020F0502020204030204" pitchFamily="34" charset="0"/>
                <a:ea typeface="Clan Pro Medium" charset="0"/>
                <a:cs typeface="Clan Pro Medium" charset="0"/>
              </a:rPr>
              <a:t>|</a:t>
            </a:r>
            <a:r>
              <a:rPr lang="it-IT" sz="900" b="0" i="0" spc="10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	</a:t>
            </a:r>
            <a:r>
              <a:rPr lang="it-IT" sz="9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Clan Pro Buch" charset="0"/>
                <a:cs typeface="Clan Pro Buch" charset="0"/>
              </a:rPr>
              <a:t>81541 München</a:t>
            </a:r>
            <a:endParaRPr lang="it-IT" sz="900" b="0" i="0" dirty="0">
              <a:solidFill>
                <a:schemeClr val="bg1"/>
              </a:solidFill>
              <a:latin typeface="Calibri" panose="020F0502020204030204" pitchFamily="34" charset="0"/>
              <a:ea typeface="Clan Pro Buch" charset="0"/>
              <a:cs typeface="Clan Pro Buch" charset="0"/>
            </a:endParaRPr>
          </a:p>
        </p:txBody>
      </p:sp>
      <p:pic>
        <p:nvPicPr>
          <p:cNvPr id="36" name="Bild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14" y="4515966"/>
            <a:ext cx="1757010" cy="2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3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es Layout-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031457" y="950912"/>
            <a:ext cx="2700337" cy="18002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endParaRPr lang="de-DE" sz="1600" b="0" i="0" dirty="0">
              <a:solidFill>
                <a:schemeClr val="tx1"/>
              </a:solidFill>
              <a:latin typeface="Calibri Normal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6192838" y="2930526"/>
            <a:ext cx="2339975" cy="1800225"/>
          </a:xfrm>
          <a:prstGeom prst="rect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6911975" y="950912"/>
            <a:ext cx="1620044" cy="1800225"/>
          </a:xfrm>
          <a:prstGeom prst="rect">
            <a:avLst/>
          </a:prstGeom>
          <a:noFill/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16" name="Inhaltsplatzhalter 15"/>
          <p:cNvSpPr>
            <a:spLocks noGrp="1"/>
          </p:cNvSpPr>
          <p:nvPr>
            <p:ph sz="quarter" idx="17" hasCustomPrompt="1"/>
          </p:nvPr>
        </p:nvSpPr>
        <p:spPr>
          <a:xfrm>
            <a:off x="4030663" y="960671"/>
            <a:ext cx="2700338" cy="1800225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indent="0">
              <a:buFontTx/>
              <a:buNone/>
              <a:defRPr sz="1600" b="0" i="0" baseline="0">
                <a:latin typeface="Calibri Normal" charset="0"/>
              </a:defRPr>
            </a:lvl1pPr>
          </a:lstStyle>
          <a:p>
            <a:pPr lvl="0"/>
            <a:r>
              <a:rPr lang="de-DE" dirty="0"/>
              <a:t>Text in Form -&gt; Seitenränder überall auf 0,5 stellen -&gt; ein Kästen Abstand zum Rahmen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sz="quarter" idx="18" hasCustomPrompt="1"/>
          </p:nvPr>
        </p:nvSpPr>
        <p:spPr>
          <a:xfrm>
            <a:off x="6911975" y="950913"/>
            <a:ext cx="1620838" cy="1800225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indent="0">
              <a:buFontTx/>
              <a:buNone/>
              <a:defRPr sz="1600" b="0" i="0" baseline="0">
                <a:latin typeface="Calibri Normal" charset="0"/>
              </a:defRPr>
            </a:lvl1pPr>
          </a:lstStyle>
          <a:p>
            <a:pPr lvl="0"/>
            <a:r>
              <a:rPr lang="de-DE" dirty="0"/>
              <a:t>Viel mit Icons und Bildern arbeiten</a:t>
            </a:r>
          </a:p>
        </p:txBody>
      </p:sp>
      <p:sp>
        <p:nvSpPr>
          <p:cNvPr id="22" name="Inhaltsplatzhalter 21"/>
          <p:cNvSpPr>
            <a:spLocks noGrp="1"/>
          </p:cNvSpPr>
          <p:nvPr>
            <p:ph sz="quarter" idx="19" hasCustomPrompt="1"/>
          </p:nvPr>
        </p:nvSpPr>
        <p:spPr>
          <a:xfrm>
            <a:off x="611188" y="2930525"/>
            <a:ext cx="2700337" cy="180022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800" b="0" i="0">
                <a:latin typeface="Calibri Norm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chemeClr val="tx1"/>
                </a:solidFill>
              </a:rPr>
              <a:t>Verwendung der Farben nicht zu bunt gemischt ( Hier nur aus </a:t>
            </a:r>
            <a:r>
              <a:rPr lang="de-DE" sz="1600" dirty="0" err="1">
                <a:solidFill>
                  <a:schemeClr val="tx1"/>
                </a:solidFill>
              </a:rPr>
              <a:t>Demonstationsgründen</a:t>
            </a:r>
            <a:r>
              <a:rPr lang="de-DE" sz="1600" dirty="0">
                <a:solidFill>
                  <a:schemeClr val="tx1"/>
                </a:solidFill>
              </a:rPr>
              <a:t> bunt gemischt ) </a:t>
            </a:r>
          </a:p>
        </p:txBody>
      </p:sp>
      <p:sp>
        <p:nvSpPr>
          <p:cNvPr id="26" name="Inhaltsplatzhalter 25"/>
          <p:cNvSpPr>
            <a:spLocks noGrp="1"/>
          </p:cNvSpPr>
          <p:nvPr>
            <p:ph sz="quarter" idx="20" hasCustomPrompt="1"/>
          </p:nvPr>
        </p:nvSpPr>
        <p:spPr>
          <a:xfrm>
            <a:off x="3492500" y="2930525"/>
            <a:ext cx="2519363" cy="1800225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r>
              <a:rPr lang="de-DE" sz="1600" dirty="0">
                <a:solidFill>
                  <a:schemeClr val="tx1"/>
                </a:solidFill>
              </a:rPr>
              <a:t>Gestaltung bündig mit Überschrift links beginnen.</a:t>
            </a:r>
          </a:p>
        </p:txBody>
      </p:sp>
      <p:sp>
        <p:nvSpPr>
          <p:cNvPr id="28" name="Inhaltsplatzhalter 27"/>
          <p:cNvSpPr>
            <a:spLocks noGrp="1"/>
          </p:cNvSpPr>
          <p:nvPr>
            <p:ph sz="quarter" idx="21" hasCustomPrompt="1"/>
          </p:nvPr>
        </p:nvSpPr>
        <p:spPr>
          <a:xfrm>
            <a:off x="6192838" y="2930525"/>
            <a:ext cx="2339975" cy="1801813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Die Überschrift ggf. 2farbig mit grün gestalten </a:t>
            </a:r>
            <a:br>
              <a:rPr lang="de-DE" dirty="0"/>
            </a:br>
            <a:r>
              <a:rPr lang="de-DE" dirty="0"/>
              <a:t>(Schlagwörter einfärben)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22" hasCustomPrompt="1"/>
          </p:nvPr>
        </p:nvSpPr>
        <p:spPr>
          <a:xfrm>
            <a:off x="611981" y="950913"/>
            <a:ext cx="3240087" cy="1800225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 anchor="ctr"/>
          <a:lstStyle>
            <a:lvl1pPr marL="0" marR="0" indent="0" algn="just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lang="de-DE" sz="1600" b="1" i="0" kern="1200" baseline="0" dirty="0" smtClean="0">
                <a:solidFill>
                  <a:schemeClr val="tx1"/>
                </a:solidFill>
                <a:latin typeface="Calibri Fett" charset="0"/>
                <a:ea typeface="+mn-ea"/>
                <a:cs typeface="+mn-cs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sz="1600" dirty="0">
                <a:solidFill>
                  <a:schemeClr val="tx1"/>
                </a:solidFill>
              </a:rPr>
              <a:t>Text und Formen an Raster ausrichten !!!</a:t>
            </a:r>
          </a:p>
          <a:p>
            <a:pPr marL="0" lvl="0" indent="0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(Rand von 1 Kästchen abstand lassen)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Ansicht – Führungslinien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( Häkchen setzen )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C9F8A940-8FF3-B94E-A9AD-CA4A18367A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GESTALTUNGSTIPS – FREIE GESTALTUNG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84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es Layout -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4930777" y="962322"/>
            <a:ext cx="2341561" cy="16216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2771774" y="2762874"/>
            <a:ext cx="4502150" cy="8885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10" name="Foliennummernplatzhalter 4"/>
          <p:cNvSpPr txBox="1">
            <a:spLocks/>
          </p:cNvSpPr>
          <p:nvPr userDrawn="1"/>
        </p:nvSpPr>
        <p:spPr>
          <a:xfrm>
            <a:off x="0" y="4785996"/>
            <a:ext cx="462005" cy="357522"/>
          </a:xfrm>
          <a:prstGeom prst="rect">
            <a:avLst/>
          </a:prstGeom>
        </p:spPr>
        <p:txBody>
          <a:bodyPr anchor="b"/>
          <a:lstStyle>
            <a:lvl1pPr algn="ctr">
              <a:defRPr sz="1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7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3854448" y="3867162"/>
            <a:ext cx="3419476" cy="865346"/>
          </a:xfrm>
          <a:prstGeom prst="rect">
            <a:avLst/>
          </a:prstGeom>
          <a:noFill/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8" hasCustomPrompt="1"/>
          </p:nvPr>
        </p:nvSpPr>
        <p:spPr>
          <a:xfrm>
            <a:off x="619136" y="960439"/>
            <a:ext cx="1982787" cy="10922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Clan Pro / Calibri verwenden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9" hasCustomPrompt="1"/>
          </p:nvPr>
        </p:nvSpPr>
        <p:spPr>
          <a:xfrm>
            <a:off x="2771775" y="946150"/>
            <a:ext cx="1982788" cy="163195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Headlines </a:t>
            </a:r>
            <a:r>
              <a:rPr lang="de-DE" dirty="0" err="1"/>
              <a:t>Bold</a:t>
            </a:r>
            <a:r>
              <a:rPr lang="de-DE" dirty="0"/>
              <a:t> und in Versalien, ggf. grün </a:t>
            </a:r>
            <a:r>
              <a:rPr lang="de-DE" dirty="0" err="1"/>
              <a:t>gehighlighted</a:t>
            </a:r>
            <a:endParaRPr lang="de-DE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20" hasCustomPrompt="1"/>
          </p:nvPr>
        </p:nvSpPr>
        <p:spPr>
          <a:xfrm>
            <a:off x="4957562" y="958468"/>
            <a:ext cx="2341563" cy="1622425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Möglichst mit wenig Text und vielen Bildern oder Icons arbeiten</a:t>
            </a:r>
          </a:p>
        </p:txBody>
      </p:sp>
      <p:sp>
        <p:nvSpPr>
          <p:cNvPr id="26" name="Inhaltsplatzhalter 25"/>
          <p:cNvSpPr>
            <a:spLocks noGrp="1"/>
          </p:cNvSpPr>
          <p:nvPr>
            <p:ph sz="quarter" idx="21" hasCustomPrompt="1"/>
          </p:nvPr>
        </p:nvSpPr>
        <p:spPr>
          <a:xfrm>
            <a:off x="622311" y="2216150"/>
            <a:ext cx="1979612" cy="143192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1" i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Formen, Bilder und Text an Raster ausrichten</a:t>
            </a:r>
          </a:p>
        </p:txBody>
      </p:sp>
      <p:sp>
        <p:nvSpPr>
          <p:cNvPr id="28" name="Inhaltsplatzhalter 27"/>
          <p:cNvSpPr>
            <a:spLocks noGrp="1"/>
          </p:cNvSpPr>
          <p:nvPr>
            <p:ph sz="quarter" idx="22" hasCustomPrompt="1"/>
          </p:nvPr>
        </p:nvSpPr>
        <p:spPr>
          <a:xfrm>
            <a:off x="619136" y="3838575"/>
            <a:ext cx="3062287" cy="893763"/>
          </a:xfrm>
          <a:prstGeom prst="rect">
            <a:avLst/>
          </a:prstGeom>
          <a:solidFill>
            <a:schemeClr val="tx1"/>
          </a:solidFill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1" i="0">
                <a:solidFill>
                  <a:schemeClr val="bg1"/>
                </a:solidFill>
                <a:latin typeface="Calibri Fett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>
              <a:defRPr/>
            </a:pPr>
            <a:r>
              <a:rPr lang="de-DE" b="1" dirty="0">
                <a:latin typeface="Calibri Fett" charset="0"/>
              </a:rPr>
              <a:t>Nur Farben aus </a:t>
            </a:r>
            <a:r>
              <a:rPr lang="de-DE" b="1" dirty="0" err="1">
                <a:latin typeface="Calibri Fett" charset="0"/>
              </a:rPr>
              <a:t>vorein</a:t>
            </a:r>
            <a:r>
              <a:rPr lang="de-DE" b="1" dirty="0">
                <a:latin typeface="Calibri Fett" charset="0"/>
              </a:rPr>
              <a:t>-gestelltem Farbraum nutzen</a:t>
            </a:r>
          </a:p>
        </p:txBody>
      </p:sp>
      <p:sp>
        <p:nvSpPr>
          <p:cNvPr id="30" name="Inhaltsplatzhalter 29"/>
          <p:cNvSpPr>
            <a:spLocks noGrp="1"/>
          </p:cNvSpPr>
          <p:nvPr>
            <p:ph sz="quarter" idx="23" hasCustomPrompt="1"/>
          </p:nvPr>
        </p:nvSpPr>
        <p:spPr>
          <a:xfrm>
            <a:off x="3851275" y="3867150"/>
            <a:ext cx="3421063" cy="871538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Schrift in einem dezenten Rahmen geht auch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24" hasCustomPrompt="1"/>
          </p:nvPr>
        </p:nvSpPr>
        <p:spPr>
          <a:xfrm>
            <a:off x="2771775" y="2762250"/>
            <a:ext cx="4500563" cy="887413"/>
          </a:xfrm>
          <a:prstGeom prst="rect">
            <a:avLst/>
          </a:prstGeom>
        </p:spPr>
        <p:txBody>
          <a:bodyPr lIns="180000" tIns="180000" rIns="180000" bIns="180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1" i="0">
                <a:solidFill>
                  <a:schemeClr val="bg1"/>
                </a:solidFill>
                <a:latin typeface="Calibri Fett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Wichtige Sachen können mit Farbe und Negativ-Schrift hervorgehoben werden</a:t>
            </a:r>
          </a:p>
          <a:p>
            <a:pPr lvl="0"/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59F2A588-4506-284D-9ADF-B571117A4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DIE WICHTIGSTEN REGELN –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59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es Layout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4"/>
          <p:cNvSpPr txBox="1">
            <a:spLocks/>
          </p:cNvSpPr>
          <p:nvPr userDrawn="1"/>
        </p:nvSpPr>
        <p:spPr>
          <a:xfrm>
            <a:off x="0" y="4785996"/>
            <a:ext cx="462005" cy="357522"/>
          </a:xfrm>
          <a:prstGeom prst="rect">
            <a:avLst/>
          </a:prstGeom>
        </p:spPr>
        <p:txBody>
          <a:bodyPr anchor="b"/>
          <a:lstStyle>
            <a:lvl1pPr algn="ctr">
              <a:defRPr sz="1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7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9"/>
            <a:ext cx="7921625" cy="360362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2"/>
              </a:buBlip>
              <a:defRPr sz="1600" b="0" i="0" baseline="0">
                <a:latin typeface="Calibri Normal" charset="0"/>
              </a:defRPr>
            </a:lvl1pPr>
          </a:lstStyle>
          <a:p>
            <a:pPr marL="270272" marR="0" lvl="0" indent="-270272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Der Mensch nimmt maximal 7 Sachen gleichzeitig auf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2" hasCustomPrompt="1"/>
          </p:nvPr>
        </p:nvSpPr>
        <p:spPr>
          <a:xfrm>
            <a:off x="616430" y="2027364"/>
            <a:ext cx="7916382" cy="360362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2"/>
              </a:buBlip>
              <a:defRPr sz="1600" b="0" i="0" baseline="0">
                <a:latin typeface="Calibri Normal" charset="0"/>
              </a:defRPr>
            </a:lvl1pPr>
          </a:lstStyle>
          <a:p>
            <a:pPr marL="270272" marR="0" lvl="0" indent="-270272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Möglichst auf Schlagwörter reduzieren 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611187" y="2567909"/>
            <a:ext cx="7921625" cy="360362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2"/>
              </a:buBlip>
              <a:defRPr sz="1600" b="0" i="0" baseline="0">
                <a:latin typeface="Calibri Normal" charset="0"/>
              </a:defRPr>
            </a:lvl1pPr>
          </a:lstStyle>
          <a:p>
            <a:pPr marL="270272" marR="0" lvl="0" indent="-270272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Maximal 7 Zeilen ( eher 3-4 )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4" hasCustomPrompt="1"/>
          </p:nvPr>
        </p:nvSpPr>
        <p:spPr>
          <a:xfrm>
            <a:off x="611188" y="3106862"/>
            <a:ext cx="7921624" cy="360362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2"/>
              </a:buBlip>
              <a:defRPr sz="1600" b="0" i="0" baseline="0">
                <a:latin typeface="Calibri Normal" charset="0"/>
              </a:defRPr>
            </a:lvl1pPr>
          </a:lstStyle>
          <a:p>
            <a:pPr marL="270272" marR="0" lvl="0" indent="-270272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Max. 6-7 Wörter pro Zeile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5CE8E30-7F0B-C44E-849E-B60C2B106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60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DIE WICHTIGSTEN REGELN – INHALT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es Layout-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21"/>
          </p:nvPr>
        </p:nvSpPr>
        <p:spPr>
          <a:xfrm>
            <a:off x="5956300" y="1131888"/>
            <a:ext cx="2452688" cy="36004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2"/>
          </p:nvPr>
        </p:nvSpPr>
        <p:spPr>
          <a:xfrm>
            <a:off x="3140075" y="3460750"/>
            <a:ext cx="2511425" cy="1271588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Foliennummernplatzhalter 4"/>
          <p:cNvSpPr txBox="1">
            <a:spLocks/>
          </p:cNvSpPr>
          <p:nvPr userDrawn="1"/>
        </p:nvSpPr>
        <p:spPr>
          <a:xfrm>
            <a:off x="0" y="4785996"/>
            <a:ext cx="462005" cy="357522"/>
          </a:xfrm>
          <a:prstGeom prst="rect">
            <a:avLst/>
          </a:prstGeom>
        </p:spPr>
        <p:txBody>
          <a:bodyPr anchor="b"/>
          <a:lstStyle>
            <a:lvl1pPr algn="ctr">
              <a:defRPr sz="1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7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3" name="Rechteck 12"/>
          <p:cNvSpPr/>
          <p:nvPr userDrawn="1"/>
        </p:nvSpPr>
        <p:spPr>
          <a:xfrm>
            <a:off x="3152553" y="2389978"/>
            <a:ext cx="2498947" cy="892249"/>
          </a:xfrm>
          <a:prstGeom prst="rect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3132138" y="1131889"/>
            <a:ext cx="2519362" cy="1079500"/>
          </a:xfrm>
          <a:prstGeom prst="rect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622264" y="1142528"/>
            <a:ext cx="2339975" cy="1058220"/>
          </a:xfrm>
          <a:prstGeom prst="rect">
            <a:avLst/>
          </a:prstGeom>
          <a:noFill/>
          <a:ln w="127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630216" y="3664096"/>
            <a:ext cx="2339975" cy="1068242"/>
          </a:xfrm>
          <a:prstGeom prst="rect">
            <a:avLst/>
          </a:prstGeom>
          <a:noFill/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622264" y="2382116"/>
            <a:ext cx="2339975" cy="1058220"/>
          </a:xfrm>
          <a:prstGeom prst="rect">
            <a:avLst/>
          </a:prstGeom>
          <a:noFill/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6" hasCustomPrompt="1"/>
          </p:nvPr>
        </p:nvSpPr>
        <p:spPr>
          <a:xfrm>
            <a:off x="622300" y="1131888"/>
            <a:ext cx="2339975" cy="1079500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Maximal 3 Bilder pro Seite ( Icons mehr möglich)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sz="quarter" idx="17" hasCustomPrompt="1"/>
          </p:nvPr>
        </p:nvSpPr>
        <p:spPr>
          <a:xfrm>
            <a:off x="3132138" y="1131888"/>
            <a:ext cx="2519362" cy="1068387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Nur ‘sinnvolle‘ (passende) Bilder verwenden</a:t>
            </a:r>
          </a:p>
        </p:txBody>
      </p:sp>
      <p:sp>
        <p:nvSpPr>
          <p:cNvPr id="22" name="Inhaltsplatzhalter 21"/>
          <p:cNvSpPr>
            <a:spLocks noGrp="1"/>
          </p:cNvSpPr>
          <p:nvPr>
            <p:ph sz="quarter" idx="18" hasCustomPrompt="1"/>
          </p:nvPr>
        </p:nvSpPr>
        <p:spPr>
          <a:xfrm>
            <a:off x="3132138" y="2382838"/>
            <a:ext cx="2519362" cy="900112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Hochauflösende Bilder verwenden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9" hasCustomPrompt="1"/>
          </p:nvPr>
        </p:nvSpPr>
        <p:spPr>
          <a:xfrm>
            <a:off x="619137" y="2389188"/>
            <a:ext cx="2351087" cy="1050925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Wenn möglich in CI/CD Farben gestalten</a:t>
            </a:r>
          </a:p>
        </p:txBody>
      </p:sp>
      <p:sp>
        <p:nvSpPr>
          <p:cNvPr id="26" name="Inhaltsplatzhalter 25"/>
          <p:cNvSpPr>
            <a:spLocks noGrp="1"/>
          </p:cNvSpPr>
          <p:nvPr>
            <p:ph sz="quarter" idx="20" hasCustomPrompt="1"/>
          </p:nvPr>
        </p:nvSpPr>
        <p:spPr>
          <a:xfrm>
            <a:off x="622299" y="3651250"/>
            <a:ext cx="2328863" cy="1081088"/>
          </a:xfrm>
          <a:prstGeom prst="rect">
            <a:avLst/>
          </a:prstGeom>
        </p:spPr>
        <p:txBody>
          <a:bodyPr lIns="180000" tIns="180000" rIns="180000" bIns="180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 sz="1600" b="0" i="0">
                <a:latin typeface="Calibri Normal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3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Bilder an Raster ausrichten, ggf. beschneiden.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EE2E0762-525E-B942-A85A-A05748C4E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DIE WICHTIGSTEN REGELN – BILDER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/>
          <p:cNvCxnSpPr/>
          <p:nvPr userDrawn="1"/>
        </p:nvCxnSpPr>
        <p:spPr>
          <a:xfrm flipH="1">
            <a:off x="8227791" y="20538"/>
            <a:ext cx="1" cy="514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27362" y="5016087"/>
            <a:ext cx="266420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25" b="0" i="0" dirty="0">
                <a:solidFill>
                  <a:schemeClr val="bg1"/>
                </a:solidFill>
                <a:latin typeface="Calibri Normal" charset="0"/>
              </a:rPr>
              <a:t>v.2</a:t>
            </a:r>
          </a:p>
        </p:txBody>
      </p:sp>
    </p:spTree>
    <p:extLst>
      <p:ext uri="{BB962C8B-B14F-4D97-AF65-F5344CB8AC3E}">
        <p14:creationId xmlns:p14="http://schemas.microsoft.com/office/powerpoint/2010/main" val="2198384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taltung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9"/>
            <a:ext cx="7921625" cy="360362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2"/>
              </a:buBlip>
              <a:defRPr sz="1600" b="0" i="0" baseline="0">
                <a:latin typeface="Calibri Normal" charset="0"/>
              </a:defRPr>
            </a:lvl1pPr>
          </a:lstStyle>
          <a:p>
            <a:pPr marL="270272" marR="0" lvl="0" indent="-270272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Headline in Weiß-Grün (Schlagwörter Grün)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quarter" idx="12" hasCustomPrompt="1"/>
          </p:nvPr>
        </p:nvSpPr>
        <p:spPr>
          <a:xfrm>
            <a:off x="616430" y="2027364"/>
            <a:ext cx="7916383" cy="360362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2"/>
              </a:buBlip>
              <a:defRPr sz="1600" b="0" i="0" baseline="0">
                <a:latin typeface="Calibri Normal" charset="0"/>
              </a:defRPr>
            </a:lvl1pPr>
          </a:lstStyle>
          <a:p>
            <a:pPr marL="270272" marR="0" lvl="0" indent="-270272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Hintergrundbild Schwarz weiß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611188" y="2567909"/>
            <a:ext cx="7921624" cy="360362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2"/>
              </a:buBlip>
              <a:defRPr sz="1600" b="0" i="0" baseline="0">
                <a:latin typeface="Calibri Normal" charset="0"/>
              </a:defRPr>
            </a:lvl1pPr>
          </a:lstStyle>
          <a:p>
            <a:pPr marL="270272" marR="0" lvl="0" indent="-270272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Verlauf von links nach Rechts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sz="quarter" idx="14" hasCustomPrompt="1"/>
          </p:nvPr>
        </p:nvSpPr>
        <p:spPr>
          <a:xfrm>
            <a:off x="611188" y="3106862"/>
            <a:ext cx="7921624" cy="360362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2"/>
              </a:buBlip>
              <a:defRPr sz="1600" b="0" i="0" baseline="0">
                <a:latin typeface="Calibri Normal" charset="0"/>
              </a:defRPr>
            </a:lvl1pPr>
          </a:lstStyle>
          <a:p>
            <a:pPr marL="270272" marR="0" lvl="0" indent="-270272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tabLst/>
              <a:defRPr/>
            </a:pPr>
            <a:r>
              <a:rPr lang="de-DE" dirty="0"/>
              <a:t>Nicht zu </a:t>
            </a:r>
            <a:r>
              <a:rPr lang="de-DE" dirty="0" err="1"/>
              <a:t>kleindetailiertes</a:t>
            </a:r>
            <a:r>
              <a:rPr lang="de-DE" dirty="0"/>
              <a:t> Bild verwenden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CA3DB56-6483-2041-9616-AC7678E03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GESTALTUNGSTIPS – TITELSEITE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6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i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70DF1EB-C99C-DF46-80C3-38B628C6C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>
          <a:xfrm>
            <a:off x="611188" y="1131888"/>
            <a:ext cx="7921625" cy="360045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b="0" i="0" baseline="0">
                <a:latin typeface="Calibri Normal" charset="0"/>
              </a:defRPr>
            </a:lvl1pPr>
            <a:lvl2pPr marL="540000" indent="-243000">
              <a:buFontTx/>
              <a:buBlip>
                <a:blip r:embed="rId2"/>
              </a:buBlip>
              <a:defRPr b="0" i="0" baseline="0">
                <a:latin typeface="Calibri Normal" charset="0"/>
              </a:defRPr>
            </a:lvl2pPr>
            <a:lvl3pPr marL="70200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Blip>
                <a:blip r:embed="rId2"/>
              </a:buBlip>
              <a:tabLst/>
              <a:defRPr b="0" i="0">
                <a:latin typeface="Calibri Normal" charset="0"/>
              </a:defRPr>
            </a:lvl3pPr>
            <a:lvl4pPr marL="822722" indent="-129779">
              <a:buFontTx/>
              <a:buBlip>
                <a:blip r:embed="rId2"/>
              </a:buBlip>
              <a:defRPr b="0" i="0">
                <a:latin typeface="Calibri Normal" charset="0"/>
              </a:defRPr>
            </a:lvl4pPr>
            <a:lvl5pPr marL="972741" indent="-136922">
              <a:buFontTx/>
              <a:buBlip>
                <a:blip r:embed="rId2"/>
              </a:buBlip>
              <a:defRPr b="0" i="0">
                <a:latin typeface="Calibri Normal" charset="0"/>
              </a:defRPr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0"/>
            <a:r>
              <a:rPr lang="de-DE" dirty="0"/>
              <a:t>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endParaRPr lang="de-DE" dirty="0"/>
          </a:p>
          <a:p>
            <a:pPr lvl="1"/>
            <a:r>
              <a:rPr lang="de-DE" dirty="0"/>
              <a:t>Jumps </a:t>
            </a:r>
            <a:r>
              <a:rPr lang="de-DE" dirty="0" err="1"/>
              <a:t>over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endParaRPr lang="de-DE" dirty="0"/>
          </a:p>
          <a:p>
            <a:pPr marL="702000" marR="0" lvl="2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Blip>
                <a:blip r:embed="rId2"/>
              </a:buBlip>
              <a:tabLst/>
              <a:defRPr/>
            </a:pPr>
            <a:r>
              <a:rPr lang="de-DE" dirty="0"/>
              <a:t>A quick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enemy</a:t>
            </a:r>
            <a:r>
              <a:rPr lang="de-DE" dirty="0"/>
              <a:t> will </a:t>
            </a:r>
            <a:r>
              <a:rPr lang="de-DE" dirty="0" err="1"/>
              <a:t>jeopardize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gunboats</a:t>
            </a:r>
            <a:r>
              <a:rPr lang="de-DE" dirty="0"/>
              <a:t>.</a:t>
            </a:r>
          </a:p>
          <a:p>
            <a:pPr lvl="2"/>
            <a:r>
              <a:rPr lang="de-DE" dirty="0"/>
              <a:t>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r>
              <a:rPr lang="de-DE" dirty="0"/>
              <a:t>.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082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1189" y="2591780"/>
            <a:ext cx="7056435" cy="36036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800" b="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Tagesordnungspunkt 3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8"/>
          <p:cNvSpPr txBox="1">
            <a:spLocks/>
          </p:cNvSpPr>
          <p:nvPr userDrawn="1"/>
        </p:nvSpPr>
        <p:spPr>
          <a:xfrm>
            <a:off x="873645" y="168136"/>
            <a:ext cx="7886700" cy="486054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1500" b="0" i="0" kern="1200" baseline="0">
                <a:solidFill>
                  <a:schemeClr val="tx1"/>
                </a:solidFill>
                <a:effectLst/>
                <a:latin typeface="Clan Pro Medium" charset="0"/>
                <a:ea typeface="Clan Pro Medium" charset="0"/>
                <a:cs typeface="Clan Pro Medium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9pPr>
            <a:extLst/>
          </a:lstStyle>
          <a:p>
            <a:endParaRPr lang="de-DE" b="1" i="0" dirty="0">
              <a:latin typeface="Calibri Fett" charset="0"/>
              <a:ea typeface="Calibri Fett" charset="0"/>
              <a:cs typeface="Calibri Fett" charset="0"/>
            </a:endParaRP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11189" y="2029224"/>
            <a:ext cx="7056435" cy="36036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800" b="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Tagesordnungspunkt 2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11189" y="1492250"/>
            <a:ext cx="7056435" cy="36036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800" b="1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Tagesordnungspunkt 1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271CC1D-4FD3-0145-BD22-E4972A0C4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7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 und Aussag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602007" y="1491750"/>
            <a:ext cx="1620837" cy="359275"/>
          </a:xfrm>
          <a:prstGeom prst="homePlate">
            <a:avLst>
              <a:gd name="adj" fmla="val 47150"/>
            </a:avLst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1</a:t>
            </a:r>
          </a:p>
        </p:txBody>
      </p:sp>
      <p:sp>
        <p:nvSpPr>
          <p:cNvPr id="31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611188" y="2041756"/>
            <a:ext cx="1620837" cy="350607"/>
          </a:xfrm>
          <a:prstGeom prst="homePlate">
            <a:avLst>
              <a:gd name="adj" fmla="val 47150"/>
            </a:avLst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2</a:t>
            </a:r>
          </a:p>
        </p:txBody>
      </p:sp>
      <p:sp>
        <p:nvSpPr>
          <p:cNvPr id="33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611187" y="2583094"/>
            <a:ext cx="1620837" cy="349019"/>
          </a:xfrm>
          <a:prstGeom prst="homePlate">
            <a:avLst>
              <a:gd name="adj" fmla="val 47150"/>
            </a:avLst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3</a:t>
            </a:r>
          </a:p>
        </p:txBody>
      </p:sp>
      <p:sp>
        <p:nvSpPr>
          <p:cNvPr id="34" name="Textplatzhalt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611187" y="3105047"/>
            <a:ext cx="1620837" cy="366816"/>
          </a:xfrm>
          <a:prstGeom prst="homePlate">
            <a:avLst>
              <a:gd name="adj" fmla="val 47150"/>
            </a:avLst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4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411413" y="1508630"/>
            <a:ext cx="6113463" cy="360362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1: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419350" y="2041756"/>
            <a:ext cx="6113463" cy="360362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2: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412000" y="2571388"/>
            <a:ext cx="6113463" cy="360362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3: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29" hasCustomPrompt="1"/>
          </p:nvPr>
        </p:nvSpPr>
        <p:spPr>
          <a:xfrm>
            <a:off x="2412000" y="3075750"/>
            <a:ext cx="6113463" cy="360362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4: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B7F518E-8D55-8141-84BE-F9B258964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 – SCHLAGWORTE GRÜN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und Au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4754" y="1236515"/>
            <a:ext cx="3805010" cy="25573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1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39541" y="1236515"/>
            <a:ext cx="3811439" cy="25573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2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04754" y="2866531"/>
            <a:ext cx="3805010" cy="25573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3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45972" y="2866531"/>
            <a:ext cx="3793261" cy="25573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4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24796" y="1487354"/>
            <a:ext cx="3767818" cy="1084395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1: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9" hasCustomPrompt="1"/>
          </p:nvPr>
        </p:nvSpPr>
        <p:spPr>
          <a:xfrm>
            <a:off x="4751388" y="1487354"/>
            <a:ext cx="3767818" cy="1084395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2: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30" hasCustomPrompt="1"/>
          </p:nvPr>
        </p:nvSpPr>
        <p:spPr>
          <a:xfrm>
            <a:off x="604754" y="3130204"/>
            <a:ext cx="3767818" cy="1084395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3: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4731346" y="3130204"/>
            <a:ext cx="3767818" cy="1084395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4: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F4BE7D5-F2B7-8E44-91CE-F24B43E744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3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 und Auss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1188" y="1131888"/>
            <a:ext cx="1800225" cy="360362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1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589949" y="1131888"/>
            <a:ext cx="1802666" cy="36073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2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576163" y="1131888"/>
            <a:ext cx="1796062" cy="36073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3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555773" y="1131888"/>
            <a:ext cx="1800225" cy="36073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4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611187" y="1492250"/>
            <a:ext cx="1802665" cy="3240088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1: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2597400" y="1492250"/>
            <a:ext cx="1802665" cy="3240088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2: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33" hasCustomPrompt="1"/>
          </p:nvPr>
        </p:nvSpPr>
        <p:spPr>
          <a:xfrm flipH="1">
            <a:off x="4569559" y="1492250"/>
            <a:ext cx="1802665" cy="3240088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3: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6555772" y="1492250"/>
            <a:ext cx="1802665" cy="3240088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4: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4E90F4F-A04A-BA49-8F3E-4842E031D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5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5"/>
          <p:cNvSpPr>
            <a:spLocks noGrp="1"/>
          </p:cNvSpPr>
          <p:nvPr>
            <p:ph type="body" sz="quarter" idx="27" hasCustomPrompt="1"/>
          </p:nvPr>
        </p:nvSpPr>
        <p:spPr>
          <a:xfrm rot="10800000">
            <a:off x="603298" y="3656305"/>
            <a:ext cx="7929515" cy="255735"/>
          </a:xfrm>
          <a:prstGeom prst="triangle">
            <a:avLst/>
          </a:prstGeom>
          <a:solidFill>
            <a:schemeClr val="tx1"/>
          </a:solidFill>
          <a:ln>
            <a:solidFill>
              <a:schemeClr val="bg2"/>
            </a:solidFill>
            <a:rou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lang="de-DE" sz="600" b="0" i="0" baseline="0" dirty="0" smtClean="0">
                <a:solidFill>
                  <a:schemeClr val="bg2"/>
                </a:solidFill>
                <a:latin typeface="Calibri Normal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Kein Text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11188" y="4196073"/>
            <a:ext cx="7921626" cy="536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 b="1" i="0" baseline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 marL="297000" indent="0">
              <a:buFontTx/>
              <a:buNone/>
              <a:defRPr/>
            </a:lvl2pPr>
            <a:lvl3pPr marL="530550" indent="0">
              <a:buFontTx/>
              <a:buNone/>
              <a:defRPr/>
            </a:lvl3pPr>
            <a:lvl4pPr marL="692944" indent="0">
              <a:buFontTx/>
              <a:buNone/>
              <a:defRPr/>
            </a:lvl4pPr>
            <a:lvl5pPr marL="835819" indent="0">
              <a:buFontTx/>
              <a:buNone/>
              <a:defRPr/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Kernaussage: Prall von Whisky flog </a:t>
            </a:r>
            <a:r>
              <a:rPr lang="de-DE" dirty="0" err="1"/>
              <a:t>Quax</a:t>
            </a:r>
            <a:r>
              <a:rPr lang="de-DE" dirty="0"/>
              <a:t> den Jet zu Bruch. </a:t>
            </a:r>
            <a:br>
              <a:rPr lang="de-DE" dirty="0"/>
            </a:br>
            <a:r>
              <a:rPr lang="de-DE" dirty="0"/>
              <a:t>Vogel </a:t>
            </a:r>
            <a:r>
              <a:rPr lang="de-DE" dirty="0" err="1"/>
              <a:t>Quax</a:t>
            </a:r>
            <a:r>
              <a:rPr lang="de-DE" dirty="0"/>
              <a:t> zwickt Johnys Pferd Bim. „Oh, welcher Zynismus!“, quiekte Xavers jadegrüne Bratpfanne.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1188" y="1131888"/>
            <a:ext cx="1800225" cy="360362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1</a:t>
            </a:r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589949" y="1131888"/>
            <a:ext cx="1802666" cy="36073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2</a:t>
            </a:r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576163" y="1131888"/>
            <a:ext cx="1796062" cy="36073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3</a:t>
            </a:r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555773" y="1131888"/>
            <a:ext cx="1800225" cy="36073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0" indent="0">
              <a:buNone/>
              <a:defRPr lang="de-DE" sz="1200" b="1" i="0" cap="none" baseline="0" dirty="0" smtClean="0">
                <a:solidFill>
                  <a:schemeClr val="bg1"/>
                </a:solidFill>
                <a:latin typeface="Calibri Fett" charset="0"/>
                <a:ea typeface="Calibri Fett" charset="0"/>
                <a:cs typeface="Calibri Fett" charset="0"/>
              </a:defRPr>
            </a:lvl1pPr>
            <a:lvl2pPr>
              <a:defRPr lang="de-DE" dirty="0" smtClean="0">
                <a:solidFill>
                  <a:schemeClr val="dk1"/>
                </a:solidFill>
                <a:latin typeface="+mn-lt"/>
              </a:defRPr>
            </a:lvl2pPr>
            <a:lvl3pPr>
              <a:defRPr lang="de-DE" dirty="0" smtClean="0">
                <a:solidFill>
                  <a:schemeClr val="dk1"/>
                </a:solidFill>
              </a:defRPr>
            </a:lvl3pPr>
            <a:lvl4pPr>
              <a:defRPr lang="de-DE" dirty="0" smtClean="0">
                <a:solidFill>
                  <a:schemeClr val="dk1"/>
                </a:solidFill>
              </a:defRPr>
            </a:lvl4pPr>
            <a:lvl5pPr>
              <a:defRPr lang="de-DE" dirty="0">
                <a:solidFill>
                  <a:schemeClr val="dk1"/>
                </a:solidFill>
              </a:defRPr>
            </a:lvl5pPr>
          </a:lstStyle>
          <a:p>
            <a:pPr lvl="0" defTabSz="171450" fontAlgn="auto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THEMA 4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611186" y="1492250"/>
            <a:ext cx="1802665" cy="215900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1: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2597399" y="1492250"/>
            <a:ext cx="1802665" cy="215900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2: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33" hasCustomPrompt="1"/>
          </p:nvPr>
        </p:nvSpPr>
        <p:spPr>
          <a:xfrm flipH="1">
            <a:off x="4569558" y="1492250"/>
            <a:ext cx="1802665" cy="215900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3: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6555771" y="1492250"/>
            <a:ext cx="1802665" cy="2159000"/>
          </a:xfrm>
          <a:prstGeom prst="rect">
            <a:avLst/>
          </a:prstGeom>
        </p:spPr>
        <p:txBody>
          <a:bodyPr/>
          <a:lstStyle>
            <a:lvl1pPr marL="270272" indent="-270272">
              <a:buFontTx/>
              <a:buBlip>
                <a:blip r:embed="rId2"/>
              </a:buBlip>
              <a:defRPr sz="1100" baseline="0">
                <a:latin typeface="Calibri Normal"/>
              </a:defRPr>
            </a:lvl1pPr>
            <a:lvl2pPr marL="540000" indent="-243000">
              <a:buFontTx/>
              <a:buBlip>
                <a:blip r:embed="rId2"/>
              </a:buBlip>
              <a:defRPr sz="1000">
                <a:latin typeface="Calibri Normal"/>
              </a:defRPr>
            </a:lvl2pPr>
            <a:lvl3pPr marL="702000" indent="-171450">
              <a:buFontTx/>
              <a:buBlip>
                <a:blip r:embed="rId2"/>
              </a:buBlip>
              <a:defRPr sz="900">
                <a:latin typeface="Calibri Normal"/>
              </a:defRPr>
            </a:lvl3pPr>
            <a:lvl4pPr marL="822722" indent="-129779">
              <a:buFontTx/>
              <a:buBlip>
                <a:blip r:embed="rId2"/>
              </a:buBlip>
              <a:defRPr sz="900">
                <a:latin typeface="Calibri Normal"/>
              </a:defRPr>
            </a:lvl4pPr>
            <a:lvl5pPr marL="972741" indent="-136922">
              <a:buFontTx/>
              <a:buBlip>
                <a:blip r:embed="rId2"/>
              </a:buBlip>
              <a:defRPr sz="900">
                <a:latin typeface="Calibri Normal"/>
              </a:defRPr>
            </a:lvl5pPr>
          </a:lstStyle>
          <a:p>
            <a:pPr lvl="0"/>
            <a:r>
              <a:rPr lang="de-DE" dirty="0"/>
              <a:t>Aussage 4: The quick </a:t>
            </a:r>
            <a:r>
              <a:rPr lang="de-DE" dirty="0" err="1"/>
              <a:t>brown</a:t>
            </a:r>
            <a:r>
              <a:rPr lang="de-DE" dirty="0"/>
              <a:t> </a:t>
            </a:r>
            <a:r>
              <a:rPr lang="de-DE" dirty="0" err="1"/>
              <a:t>fox</a:t>
            </a:r>
            <a:r>
              <a:rPr lang="de-DE" dirty="0"/>
              <a:t> </a:t>
            </a:r>
            <a:r>
              <a:rPr lang="de-DE" dirty="0" err="1"/>
              <a:t>jumps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dog</a:t>
            </a:r>
            <a:r>
              <a:rPr lang="de-DE" dirty="0"/>
              <a:t>. The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boxing</a:t>
            </a:r>
            <a:r>
              <a:rPr lang="de-DE" dirty="0"/>
              <a:t> </a:t>
            </a:r>
            <a:r>
              <a:rPr lang="de-DE" dirty="0" err="1"/>
              <a:t>wizards</a:t>
            </a:r>
            <a:r>
              <a:rPr lang="de-DE" dirty="0"/>
              <a:t> jump </a:t>
            </a:r>
            <a:r>
              <a:rPr lang="de-DE" dirty="0" err="1"/>
              <a:t>quickly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6EF86681-9D74-2349-A7F9-18372EF87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231775"/>
            <a:ext cx="8101012" cy="539750"/>
          </a:xfrm>
          <a:prstGeom prst="rect">
            <a:avLst/>
          </a:prstGeom>
          <a:ln>
            <a:noFill/>
          </a:ln>
        </p:spPr>
        <p:txBody>
          <a:bodyPr lIns="0" anchor="ctr"/>
          <a:lstStyle>
            <a:lvl1pPr>
              <a:defRPr sz="2000" b="1" i="0" cap="none" baseline="0">
                <a:solidFill>
                  <a:schemeClr val="tx1"/>
                </a:solidFill>
                <a:effectLst/>
                <a:latin typeface="Calibri Fett" charset="0"/>
                <a:ea typeface="Calibri Fett" charset="0"/>
                <a:cs typeface="Calibri Fett" charset="0"/>
              </a:defRPr>
            </a:lvl1pPr>
            <a:extLst/>
          </a:lstStyle>
          <a:p>
            <a:r>
              <a:rPr lang="de-DE" dirty="0"/>
              <a:t>ÜBERSCHRIFT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1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NUL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5002020"/>
            <a:ext cx="9144000" cy="141480"/>
          </a:xfrm>
          <a:prstGeom prst="rect">
            <a:avLst/>
          </a:prstGeom>
          <a:solidFill>
            <a:schemeClr val="tx2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de-DE" sz="525" b="0" i="0" dirty="0">
              <a:solidFill>
                <a:schemeClr val="tx1"/>
              </a:solidFill>
              <a:latin typeface="Calibri Normal" charset="0"/>
            </a:endParaRPr>
          </a:p>
        </p:txBody>
      </p:sp>
      <p:sp>
        <p:nvSpPr>
          <p:cNvPr id="4" name="Textfeld 3"/>
          <p:cNvSpPr txBox="1"/>
          <p:nvPr userDrawn="1"/>
        </p:nvSpPr>
        <p:spPr>
          <a:xfrm>
            <a:off x="6286622" y="5002020"/>
            <a:ext cx="2511463" cy="141480"/>
          </a:xfrm>
          <a:prstGeom prst="rect">
            <a:avLst/>
          </a:prstGeom>
        </p:spPr>
        <p:txBody>
          <a:bodyPr vert="horz" lIns="68580" tIns="34290" rIns="0" bIns="34290" rtlCol="0" anchor="ctr"/>
          <a:lstStyle>
            <a:defPPr>
              <a:defRPr lang="de-DE"/>
            </a:defPPr>
            <a:lvl1pPr>
              <a:defRPr sz="700" b="0" i="0">
                <a:solidFill>
                  <a:schemeClr val="tx2"/>
                </a:solidFill>
                <a:latin typeface="Clan Pro Book" charset="0"/>
                <a:ea typeface="Clan Pro Book" charset="0"/>
                <a:cs typeface="Clan Pro Book" charset="0"/>
              </a:defRPr>
            </a:lvl1pPr>
          </a:lstStyle>
          <a:p>
            <a:pPr lvl="0" algn="r"/>
            <a:r>
              <a:rPr lang="de-DE" sz="450" b="0" i="0" dirty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rPr>
              <a:t>Copyright © Accso – </a:t>
            </a:r>
            <a:r>
              <a:rPr lang="de-DE" sz="450" b="0" i="0" dirty="0" err="1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rPr>
              <a:t>Accelerated</a:t>
            </a:r>
            <a:r>
              <a:rPr lang="de-DE" sz="450" b="0" i="0" dirty="0">
                <a:solidFill>
                  <a:schemeClr val="tx1"/>
                </a:solidFill>
                <a:latin typeface="Calibri Normal" charset="0"/>
                <a:ea typeface="Calibri Normal" charset="0"/>
                <a:cs typeface="Calibri Normal" charset="0"/>
              </a:rPr>
              <a:t> Solutions GmbH </a:t>
            </a:r>
          </a:p>
        </p:txBody>
      </p:sp>
      <p:sp>
        <p:nvSpPr>
          <p:cNvPr id="12" name="Foliennummernplatzhalter 4"/>
          <p:cNvSpPr txBox="1">
            <a:spLocks/>
          </p:cNvSpPr>
          <p:nvPr userDrawn="1"/>
        </p:nvSpPr>
        <p:spPr>
          <a:xfrm>
            <a:off x="185051" y="5002020"/>
            <a:ext cx="395536" cy="148755"/>
          </a:xfrm>
          <a:prstGeom prst="rect">
            <a:avLst/>
          </a:prstGeom>
        </p:spPr>
        <p:txBody>
          <a:bodyPr lIns="0" anchor="b"/>
          <a:lstStyle>
            <a:lvl1pPr algn="ctr">
              <a:defRPr sz="1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D1D81-3A86-4C7E-B9C1-FF8E182250D9}" type="slidenum">
              <a:rPr kumimoji="0" lang="de-DE" sz="4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Normal" charset="0"/>
                <a:ea typeface="+mn-ea"/>
                <a:cs typeface="Calibri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4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Normal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4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98" r:id="rId2"/>
    <p:sldLayoutId id="2147483820" r:id="rId3"/>
    <p:sldLayoutId id="2147483813" r:id="rId4"/>
    <p:sldLayoutId id="2147483777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79" r:id="rId16"/>
    <p:sldLayoutId id="2147483778" r:id="rId17"/>
    <p:sldLayoutId id="2147483799" r:id="rId18"/>
    <p:sldLayoutId id="2147483800" r:id="rId19"/>
    <p:sldLayoutId id="2147483819" r:id="rId2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1800" kern="1200" baseline="0" dirty="0">
          <a:solidFill>
            <a:schemeClr val="tx1"/>
          </a:solidFill>
          <a:effectLst/>
          <a:latin typeface="Clan Pro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25">
          <a:solidFill>
            <a:srgbClr val="000000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25">
          <a:solidFill>
            <a:srgbClr val="000000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25">
          <a:solidFill>
            <a:srgbClr val="000000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25">
          <a:solidFill>
            <a:srgbClr val="000000"/>
          </a:solidFill>
          <a:latin typeface="Calibri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225">
          <a:solidFill>
            <a:srgbClr val="000000"/>
          </a:solidFill>
          <a:latin typeface="Calibri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225">
          <a:solidFill>
            <a:srgbClr val="000000"/>
          </a:solidFill>
          <a:latin typeface="Calibri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225">
          <a:solidFill>
            <a:srgbClr val="000000"/>
          </a:solidFill>
          <a:latin typeface="Calibri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225">
          <a:solidFill>
            <a:srgbClr val="000000"/>
          </a:solidFill>
          <a:latin typeface="Calibri" pitchFamily="34" charset="0"/>
        </a:defRPr>
      </a:lvl9pPr>
      <a:extLst/>
    </p:titleStyle>
    <p:bodyStyle>
      <a:lvl1pPr marL="270272" indent="-270272" algn="l" rtl="0" eaLnBrk="1" fontAlgn="base" hangingPunct="1">
        <a:spcBef>
          <a:spcPts val="450"/>
        </a:spcBef>
        <a:spcAft>
          <a:spcPct val="0"/>
        </a:spcAft>
        <a:buClr>
          <a:schemeClr val="accent3">
            <a:lumMod val="50000"/>
          </a:schemeClr>
        </a:buClr>
        <a:buSzPct val="100000"/>
        <a:buFontTx/>
        <a:buBlip>
          <a:blip r:embed="rId22"/>
        </a:buBlip>
        <a:defRPr lang="de-DE" sz="1800" kern="1200" baseline="0" dirty="0" smtClean="0">
          <a:solidFill>
            <a:schemeClr val="tx1"/>
          </a:solidFill>
          <a:latin typeface="Clan Pro" charset="0"/>
          <a:ea typeface="+mn-ea"/>
          <a:cs typeface="+mn-cs"/>
        </a:defRPr>
      </a:lvl1pPr>
      <a:lvl2pPr marL="540000" indent="-243000" algn="l" rtl="0" eaLnBrk="1" fontAlgn="base" hangingPunct="1">
        <a:spcBef>
          <a:spcPts val="450"/>
        </a:spcBef>
        <a:spcAft>
          <a:spcPct val="0"/>
        </a:spcAft>
        <a:buClr>
          <a:schemeClr val="accent3">
            <a:lumMod val="50000"/>
          </a:schemeClr>
        </a:buClr>
        <a:buSzPct val="100000"/>
        <a:buFontTx/>
        <a:buBlip>
          <a:blip r:embed="rId22"/>
        </a:buBlip>
        <a:defRPr lang="de-DE" sz="1500" kern="1200" baseline="0" dirty="0" smtClean="0">
          <a:solidFill>
            <a:schemeClr val="tx1"/>
          </a:solidFill>
          <a:latin typeface="Clan Pro" charset="0"/>
          <a:ea typeface="+mn-ea"/>
          <a:cs typeface="+mn-cs"/>
        </a:defRPr>
      </a:lvl2pPr>
      <a:lvl3pPr marL="70200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Tx/>
        <a:buBlip>
          <a:blip r:embed="rId22"/>
        </a:buBlip>
        <a:defRPr sz="1200" kern="1200" baseline="0">
          <a:solidFill>
            <a:schemeClr val="tx1"/>
          </a:solidFill>
          <a:latin typeface="Clan Pro" charset="0"/>
          <a:ea typeface="+mn-ea"/>
          <a:cs typeface="+mn-cs"/>
        </a:defRPr>
      </a:lvl3pPr>
      <a:lvl4pPr marL="822722" indent="-1297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Tx/>
        <a:buBlip>
          <a:blip r:embed="rId22"/>
        </a:buBlip>
        <a:defRPr sz="1200" kern="1200" baseline="0">
          <a:solidFill>
            <a:schemeClr val="tx1"/>
          </a:solidFill>
          <a:latin typeface="Clan Pro" charset="0"/>
          <a:ea typeface="+mn-ea"/>
          <a:cs typeface="+mn-cs"/>
        </a:defRPr>
      </a:lvl4pPr>
      <a:lvl5pPr marL="972741" indent="-1369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Tx/>
        <a:buBlip>
          <a:blip r:embed="rId22"/>
        </a:buBlip>
        <a:defRPr sz="1200" kern="1200" baseline="0">
          <a:solidFill>
            <a:schemeClr val="tx1"/>
          </a:solidFill>
          <a:latin typeface="Clan Pro" charset="0"/>
          <a:ea typeface="+mn-ea"/>
          <a:cs typeface="+mn-cs"/>
        </a:defRPr>
      </a:lvl5pPr>
      <a:lvl6pPr marL="1131570" indent="-13716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304" indent="-13716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indent="-13716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1597914" indent="-13716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58" userDrawn="1">
          <p15:clr>
            <a:srgbClr val="F26B43"/>
          </p15:clr>
        </p15:guide>
        <p15:guide id="4" pos="2993" userDrawn="1">
          <p15:clr>
            <a:srgbClr val="F26B43"/>
          </p15:clr>
        </p15:guide>
        <p15:guide id="5" orient="horz" pos="1960" userDrawn="1">
          <p15:clr>
            <a:srgbClr val="F26B43"/>
          </p15:clr>
        </p15:guide>
        <p15:guide id="6" pos="3107" userDrawn="1">
          <p15:clr>
            <a:srgbClr val="F26B43"/>
          </p15:clr>
        </p15:guide>
        <p15:guide id="7" pos="3901" userDrawn="1">
          <p15:clr>
            <a:srgbClr val="F26B43"/>
          </p15:clr>
        </p15:guide>
        <p15:guide id="8" pos="4241" userDrawn="1">
          <p15:clr>
            <a:srgbClr val="F26B43"/>
          </p15:clr>
        </p15:guide>
        <p15:guide id="9" pos="4581" userDrawn="1">
          <p15:clr>
            <a:srgbClr val="F26B43"/>
          </p15:clr>
        </p15:guide>
        <p15:guide id="10" pos="4921" userDrawn="1">
          <p15:clr>
            <a:srgbClr val="F26B43"/>
          </p15:clr>
        </p15:guide>
        <p15:guide id="11" pos="5261" userDrawn="1">
          <p15:clr>
            <a:srgbClr val="F26B43"/>
          </p15:clr>
        </p15:guide>
        <p15:guide id="12" pos="5602" userDrawn="1">
          <p15:clr>
            <a:srgbClr val="F26B43"/>
          </p15:clr>
        </p15:guide>
        <p15:guide id="13" pos="2540" userDrawn="1">
          <p15:clr>
            <a:srgbClr val="F26B43"/>
          </p15:clr>
        </p15:guide>
        <p15:guide id="14" pos="2200" userDrawn="1">
          <p15:clr>
            <a:srgbClr val="F26B43"/>
          </p15:clr>
        </p15:guide>
        <p15:guide id="15" pos="1859" userDrawn="1">
          <p15:clr>
            <a:srgbClr val="F26B43"/>
          </p15:clr>
        </p15:guide>
        <p15:guide id="16" pos="1519" userDrawn="1">
          <p15:clr>
            <a:srgbClr val="F26B43"/>
          </p15:clr>
        </p15:guide>
        <p15:guide id="17" pos="1179" userDrawn="1">
          <p15:clr>
            <a:srgbClr val="F26B43"/>
          </p15:clr>
        </p15:guide>
        <p15:guide id="18" pos="839" userDrawn="1">
          <p15:clr>
            <a:srgbClr val="F26B43"/>
          </p15:clr>
        </p15:guide>
        <p15:guide id="19" pos="499" userDrawn="1">
          <p15:clr>
            <a:srgbClr val="F26B43"/>
          </p15:clr>
        </p15:guide>
        <p15:guide id="20" orient="horz" pos="2300" userDrawn="1">
          <p15:clr>
            <a:srgbClr val="F26B43"/>
          </p15:clr>
        </p15:guide>
        <p15:guide id="21" orient="horz" pos="2641" userDrawn="1">
          <p15:clr>
            <a:srgbClr val="F26B43"/>
          </p15:clr>
        </p15:guide>
        <p15:guide id="22" orient="horz" pos="2981" userDrawn="1">
          <p15:clr>
            <a:srgbClr val="F26B43"/>
          </p15:clr>
        </p15:guide>
        <p15:guide id="23" orient="horz" pos="1280" userDrawn="1">
          <p15:clr>
            <a:srgbClr val="F26B43"/>
          </p15:clr>
        </p15:guide>
        <p15:guide id="24" orient="horz" pos="940" userDrawn="1">
          <p15:clr>
            <a:srgbClr val="F26B43"/>
          </p15:clr>
        </p15:guide>
        <p15:guide id="25" orient="horz" pos="599" userDrawn="1">
          <p15:clr>
            <a:srgbClr val="F26B43"/>
          </p15:clr>
        </p15:guide>
        <p15:guide id="26" orient="horz" pos="259" userDrawn="1">
          <p15:clr>
            <a:srgbClr val="F26B43"/>
          </p15:clr>
        </p15:guide>
        <p15:guide id="27" pos="3220" userDrawn="1">
          <p15:clr>
            <a:srgbClr val="F26B43"/>
          </p15:clr>
        </p15:guide>
        <p15:guide id="28" pos="3334" userDrawn="1">
          <p15:clr>
            <a:srgbClr val="F26B43"/>
          </p15:clr>
        </p15:guide>
        <p15:guide id="29" pos="3447" userDrawn="1">
          <p15:clr>
            <a:srgbClr val="F26B43"/>
          </p15:clr>
        </p15:guide>
        <p15:guide id="30" pos="3560" userDrawn="1">
          <p15:clr>
            <a:srgbClr val="F26B43"/>
          </p15:clr>
        </p15:guide>
        <p15:guide id="31" pos="3674" userDrawn="1">
          <p15:clr>
            <a:srgbClr val="F26B43"/>
          </p15:clr>
        </p15:guide>
        <p15:guide id="32" pos="3787" userDrawn="1">
          <p15:clr>
            <a:srgbClr val="F26B43"/>
          </p15:clr>
        </p15:guide>
        <p15:guide id="33" pos="4014" userDrawn="1">
          <p15:clr>
            <a:srgbClr val="F26B43"/>
          </p15:clr>
        </p15:guide>
        <p15:guide id="34" pos="4127" userDrawn="1">
          <p15:clr>
            <a:srgbClr val="F26B43"/>
          </p15:clr>
        </p15:guide>
        <p15:guide id="35" pos="4354" userDrawn="1">
          <p15:clr>
            <a:srgbClr val="F26B43"/>
          </p15:clr>
        </p15:guide>
        <p15:guide id="36" pos="4468" userDrawn="1">
          <p15:clr>
            <a:srgbClr val="F26B43"/>
          </p15:clr>
        </p15:guide>
        <p15:guide id="37" pos="4694" userDrawn="1">
          <p15:clr>
            <a:srgbClr val="F26B43"/>
          </p15:clr>
        </p15:guide>
        <p15:guide id="38" pos="4808" userDrawn="1">
          <p15:clr>
            <a:srgbClr val="F26B43"/>
          </p15:clr>
        </p15:guide>
        <p15:guide id="39" pos="5035" userDrawn="1">
          <p15:clr>
            <a:srgbClr val="F26B43"/>
          </p15:clr>
        </p15:guide>
        <p15:guide id="40" pos="5148" userDrawn="1">
          <p15:clr>
            <a:srgbClr val="F26B43"/>
          </p15:clr>
        </p15:guide>
        <p15:guide id="41" pos="5375" userDrawn="1">
          <p15:clr>
            <a:srgbClr val="F26B43"/>
          </p15:clr>
        </p15:guide>
        <p15:guide id="42" pos="5488" userDrawn="1">
          <p15:clr>
            <a:srgbClr val="F26B43"/>
          </p15:clr>
        </p15:guide>
        <p15:guide id="43" pos="2767" userDrawn="1">
          <p15:clr>
            <a:srgbClr val="F26B43"/>
          </p15:clr>
        </p15:guide>
        <p15:guide id="44" pos="2653" userDrawn="1">
          <p15:clr>
            <a:srgbClr val="F26B43"/>
          </p15:clr>
        </p15:guide>
        <p15:guide id="45" pos="2426" userDrawn="1">
          <p15:clr>
            <a:srgbClr val="F26B43"/>
          </p15:clr>
        </p15:guide>
        <p15:guide id="46" pos="2313" userDrawn="1">
          <p15:clr>
            <a:srgbClr val="F26B43"/>
          </p15:clr>
        </p15:guide>
        <p15:guide id="47" pos="2086" userDrawn="1">
          <p15:clr>
            <a:srgbClr val="F26B43"/>
          </p15:clr>
        </p15:guide>
        <p15:guide id="48" pos="1973" userDrawn="1">
          <p15:clr>
            <a:srgbClr val="F26B43"/>
          </p15:clr>
        </p15:guide>
        <p15:guide id="49" pos="1746" userDrawn="1">
          <p15:clr>
            <a:srgbClr val="F26B43"/>
          </p15:clr>
        </p15:guide>
        <p15:guide id="50" pos="1633" userDrawn="1">
          <p15:clr>
            <a:srgbClr val="F26B43"/>
          </p15:clr>
        </p15:guide>
        <p15:guide id="51" pos="1406" userDrawn="1">
          <p15:clr>
            <a:srgbClr val="F26B43"/>
          </p15:clr>
        </p15:guide>
        <p15:guide id="52" pos="1292" userDrawn="1">
          <p15:clr>
            <a:srgbClr val="F26B43"/>
          </p15:clr>
        </p15:guide>
        <p15:guide id="53" pos="1066" userDrawn="1">
          <p15:clr>
            <a:srgbClr val="F26B43"/>
          </p15:clr>
        </p15:guide>
        <p15:guide id="54" pos="952" userDrawn="1">
          <p15:clr>
            <a:srgbClr val="F26B43"/>
          </p15:clr>
        </p15:guide>
        <p15:guide id="55" pos="725" userDrawn="1">
          <p15:clr>
            <a:srgbClr val="F26B43"/>
          </p15:clr>
        </p15:guide>
        <p15:guide id="56" pos="612" userDrawn="1">
          <p15:clr>
            <a:srgbClr val="F26B43"/>
          </p15:clr>
        </p15:guide>
        <p15:guide id="57" pos="385" userDrawn="1">
          <p15:clr>
            <a:srgbClr val="F26B43"/>
          </p15:clr>
        </p15:guide>
        <p15:guide id="58" pos="272" userDrawn="1">
          <p15:clr>
            <a:srgbClr val="F26B43"/>
          </p15:clr>
        </p15:guide>
        <p15:guide id="59" orient="horz" pos="1507" userDrawn="1">
          <p15:clr>
            <a:srgbClr val="F26B43"/>
          </p15:clr>
        </p15:guide>
        <p15:guide id="60" orient="horz" pos="1393" userDrawn="1">
          <p15:clr>
            <a:srgbClr val="F26B43"/>
          </p15:clr>
        </p15:guide>
        <p15:guide id="61" orient="horz" pos="1166" userDrawn="1">
          <p15:clr>
            <a:srgbClr val="F26B43"/>
          </p15:clr>
        </p15:guide>
        <p15:guide id="62" orient="horz" pos="1053" userDrawn="1">
          <p15:clr>
            <a:srgbClr val="F26B43"/>
          </p15:clr>
        </p15:guide>
        <p15:guide id="63" orient="horz" pos="826" userDrawn="1">
          <p15:clr>
            <a:srgbClr val="F26B43"/>
          </p15:clr>
        </p15:guide>
        <p15:guide id="64" orient="horz" pos="713" userDrawn="1">
          <p15:clr>
            <a:srgbClr val="F26B43"/>
          </p15:clr>
        </p15:guide>
        <p15:guide id="65" orient="horz" pos="486" userDrawn="1">
          <p15:clr>
            <a:srgbClr val="F26B43"/>
          </p15:clr>
        </p15:guide>
        <p15:guide id="66" orient="horz" pos="373" userDrawn="1">
          <p15:clr>
            <a:srgbClr val="F26B43"/>
          </p15:clr>
        </p15:guide>
        <p15:guide id="67" orient="horz" pos="146" userDrawn="1">
          <p15:clr>
            <a:srgbClr val="F26B43"/>
          </p15:clr>
        </p15:guide>
        <p15:guide id="68" orient="horz" pos="1733" userDrawn="1">
          <p15:clr>
            <a:srgbClr val="F26B43"/>
          </p15:clr>
        </p15:guide>
        <p15:guide id="69" orient="horz" pos="1847" userDrawn="1">
          <p15:clr>
            <a:srgbClr val="F26B43"/>
          </p15:clr>
        </p15:guide>
        <p15:guide id="70" orient="horz" pos="2074" userDrawn="1">
          <p15:clr>
            <a:srgbClr val="F26B43"/>
          </p15:clr>
        </p15:guide>
        <p15:guide id="71" orient="horz" pos="2187" userDrawn="1">
          <p15:clr>
            <a:srgbClr val="F26B43"/>
          </p15:clr>
        </p15:guide>
        <p15:guide id="72" orient="horz" pos="2414" userDrawn="1">
          <p15:clr>
            <a:srgbClr val="F26B43"/>
          </p15:clr>
        </p15:guide>
        <p15:guide id="73" orient="horz" pos="2527" userDrawn="1">
          <p15:clr>
            <a:srgbClr val="F26B43"/>
          </p15:clr>
        </p15:guide>
        <p15:guide id="74" orient="horz" pos="2754" userDrawn="1">
          <p15:clr>
            <a:srgbClr val="F26B43"/>
          </p15:clr>
        </p15:guide>
        <p15:guide id="75" orient="horz" pos="2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6BFFF85-3E0F-409C-90B1-522E3945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5" y="0"/>
            <a:ext cx="8884227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31EA396-3B71-4DFB-B4A3-02DE567AD578}"/>
              </a:ext>
            </a:extLst>
          </p:cNvPr>
          <p:cNvSpPr txBox="1"/>
          <p:nvPr/>
        </p:nvSpPr>
        <p:spPr>
          <a:xfrm>
            <a:off x="-27362" y="5016087"/>
            <a:ext cx="266420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25" b="0" i="0" dirty="0">
                <a:solidFill>
                  <a:schemeClr val="bg1"/>
                </a:solidFill>
                <a:latin typeface="Calibri Normal" charset="0"/>
              </a:rPr>
              <a:t>v.3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47C598D-0574-4374-992C-4CB8A1CC20FE}"/>
              </a:ext>
            </a:extLst>
          </p:cNvPr>
          <p:cNvSpPr/>
          <p:nvPr/>
        </p:nvSpPr>
        <p:spPr>
          <a:xfrm>
            <a:off x="-19205" y="-20538"/>
            <a:ext cx="8020409" cy="5184576"/>
          </a:xfrm>
          <a:prstGeom prst="rect">
            <a:avLst/>
          </a:prstGeom>
          <a:gradFill flip="none" rotWithShape="1">
            <a:gsLst>
              <a:gs pos="0">
                <a:srgbClr val="1B1B2D"/>
              </a:gs>
              <a:gs pos="31000">
                <a:srgbClr val="1B1B2D"/>
              </a:gs>
              <a:gs pos="61000">
                <a:srgbClr val="1B1B2D">
                  <a:alpha val="80000"/>
                </a:srgbClr>
              </a:gs>
              <a:gs pos="100000">
                <a:srgbClr val="1B1B2D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BB0CA4-6A63-4595-B3A9-898BE6486B5F}"/>
              </a:ext>
            </a:extLst>
          </p:cNvPr>
          <p:cNvSpPr/>
          <p:nvPr/>
        </p:nvSpPr>
        <p:spPr>
          <a:xfrm>
            <a:off x="-24189" y="4207102"/>
            <a:ext cx="9172712" cy="1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solidFill>
                <a:schemeClr val="tx2"/>
              </a:solidFill>
              <a:latin typeface="Calibri Normal" charset="0"/>
            </a:endParaRP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5B160391-4C52-47B0-A5FD-DD11709B7C02}"/>
              </a:ext>
            </a:extLst>
          </p:cNvPr>
          <p:cNvSpPr txBox="1">
            <a:spLocks/>
          </p:cNvSpPr>
          <p:nvPr/>
        </p:nvSpPr>
        <p:spPr>
          <a:xfrm>
            <a:off x="997135" y="4219283"/>
            <a:ext cx="5400675" cy="182562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defRPr lang="de-DE" sz="900" b="0" i="0" kern="1200" cap="all" baseline="0">
                <a:solidFill>
                  <a:schemeClr val="tx1"/>
                </a:solidFill>
                <a:latin typeface="Calibri Normal" charset="0"/>
                <a:ea typeface="+mn-ea"/>
                <a:cs typeface="+mn-cs"/>
              </a:defRPr>
            </a:lvl1pPr>
            <a:lvl2pPr marL="297000" indent="0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defRPr lang="de-DE" sz="1500" kern="1200" baseline="0">
                <a:solidFill>
                  <a:schemeClr val="tx1"/>
                </a:solidFill>
                <a:latin typeface="Clan Pro" charset="0"/>
                <a:ea typeface="+mn-ea"/>
                <a:cs typeface="+mn-cs"/>
              </a:defRPr>
            </a:lvl2pPr>
            <a:lvl3pPr marL="5305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200" kern="1200" baseline="0">
                <a:solidFill>
                  <a:schemeClr val="tx1"/>
                </a:solidFill>
                <a:latin typeface="Clan Pro" charset="0"/>
                <a:ea typeface="+mn-ea"/>
                <a:cs typeface="+mn-cs"/>
              </a:defRPr>
            </a:lvl3pPr>
            <a:lvl4pPr marL="692943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Tx/>
              <a:buNone/>
              <a:defRPr sz="1200" kern="1200" baseline="0">
                <a:solidFill>
                  <a:schemeClr val="tx1"/>
                </a:solidFill>
                <a:latin typeface="Clan Pro" charset="0"/>
                <a:ea typeface="+mn-ea"/>
                <a:cs typeface="+mn-cs"/>
              </a:defRPr>
            </a:lvl4pPr>
            <a:lvl5pPr marL="835819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Tx/>
              <a:buNone/>
              <a:defRPr sz="1200" kern="1200" baseline="0">
                <a:solidFill>
                  <a:schemeClr val="tx1"/>
                </a:solidFill>
                <a:latin typeface="Clan Pro" charset="0"/>
                <a:ea typeface="+mn-ea"/>
                <a:cs typeface="+mn-cs"/>
              </a:defRPr>
            </a:lvl5pPr>
            <a:lvl6pPr marL="1131570" indent="-13716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9304" indent="-13716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" indent="-13716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7914" indent="-13716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0"/>
            <a:r>
              <a:rPr lang="de-DE" dirty="0"/>
              <a:t>Jens Lorek – Basta 2019 – 24.10.2019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830D0F-0D20-4738-85B3-F8806A093FDD}"/>
              </a:ext>
            </a:extLst>
          </p:cNvPr>
          <p:cNvSpPr/>
          <p:nvPr/>
        </p:nvSpPr>
        <p:spPr>
          <a:xfrm>
            <a:off x="6230468" y="3808203"/>
            <a:ext cx="326628" cy="299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419100">
              <a:schemeClr val="bg1"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Calibri Normal" charset="0"/>
            </a:endParaRPr>
          </a:p>
        </p:txBody>
      </p:sp>
      <p:pic>
        <p:nvPicPr>
          <p:cNvPr id="11" name="Bild 48">
            <a:extLst>
              <a:ext uri="{FF2B5EF4-FFF2-40B4-BE49-F238E27FC236}">
                <a16:creationId xmlns:a16="http://schemas.microsoft.com/office/drawing/2014/main" id="{ED5519A1-08E9-4254-84A9-8D3E17AF8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86" y="3758005"/>
            <a:ext cx="1805452" cy="575443"/>
          </a:xfrm>
          <a:prstGeom prst="rect">
            <a:avLst/>
          </a:prstGeom>
        </p:spPr>
      </p:pic>
      <p:sp>
        <p:nvSpPr>
          <p:cNvPr id="12" name="Titel 4">
            <a:extLst>
              <a:ext uri="{FF2B5EF4-FFF2-40B4-BE49-F238E27FC236}">
                <a16:creationId xmlns:a16="http://schemas.microsoft.com/office/drawing/2014/main" id="{A2137DA2-CB90-470E-9AC1-47A4FED61C59}"/>
              </a:ext>
            </a:extLst>
          </p:cNvPr>
          <p:cNvSpPr txBox="1">
            <a:spLocks/>
          </p:cNvSpPr>
          <p:nvPr/>
        </p:nvSpPr>
        <p:spPr>
          <a:xfrm>
            <a:off x="972000" y="3468010"/>
            <a:ext cx="4800879" cy="615740"/>
          </a:xfrm>
          <a:prstGeom prst="rect">
            <a:avLst/>
          </a:prstGeom>
        </p:spPr>
        <p:txBody>
          <a:bodyPr lIns="0" tIns="0" rIns="0" b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b="1" i="0" kern="1200" cap="all" baseline="0">
                <a:solidFill>
                  <a:schemeClr val="tx2"/>
                </a:solidFill>
                <a:effectLst/>
                <a:latin typeface="Calibri Fett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25">
                <a:solidFill>
                  <a:srgbClr val="000000"/>
                </a:solidFill>
                <a:latin typeface="Calibri" pitchFamily="34" charset="0"/>
              </a:defRPr>
            </a:lvl9pPr>
            <a:extLst/>
          </a:lstStyle>
          <a:p>
            <a:r>
              <a:rPr lang="de-DE" dirty="0" err="1">
                <a:solidFill>
                  <a:schemeClr val="accent1"/>
                </a:solidFill>
              </a:rPr>
              <a:t>VerpackT</a:t>
            </a:r>
            <a:r>
              <a:rPr lang="de-DE" dirty="0">
                <a:solidFill>
                  <a:schemeClr val="accent1"/>
                </a:solidFill>
              </a:rPr>
              <a:t>, </a:t>
            </a:r>
            <a:r>
              <a:rPr lang="de-DE" dirty="0" err="1">
                <a:solidFill>
                  <a:schemeClr val="accent1"/>
                </a:solidFill>
              </a:rPr>
              <a:t>VerteilT</a:t>
            </a:r>
            <a:r>
              <a:rPr lang="de-DE" dirty="0">
                <a:solidFill>
                  <a:schemeClr val="accent1"/>
                </a:solidFill>
              </a:rPr>
              <a:t>, VERFEINERT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0AD0AD2E-8293-164A-A13D-D3C401D8F936}"/>
              </a:ext>
            </a:extLst>
          </p:cNvPr>
          <p:cNvSpPr txBox="1">
            <a:spLocks/>
          </p:cNvSpPr>
          <p:nvPr/>
        </p:nvSpPr>
        <p:spPr>
          <a:xfrm>
            <a:off x="982678" y="1322417"/>
            <a:ext cx="4859322" cy="1934140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None/>
              <a:defRPr lang="de-DE" sz="4500" b="1" i="0" kern="1200" cap="all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40000" indent="-243000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lang="de-DE" sz="1500" kern="1200" baseline="0" dirty="0" smtClean="0">
                <a:solidFill>
                  <a:schemeClr val="tx1"/>
                </a:solidFill>
                <a:latin typeface="Clan Pro" charset="0"/>
                <a:ea typeface="+mn-ea"/>
                <a:cs typeface="+mn-cs"/>
              </a:defRPr>
            </a:lvl2pPr>
            <a:lvl3pPr marL="70200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Tx/>
              <a:buBlip>
                <a:blip r:embed="rId5"/>
              </a:buBlip>
              <a:defRPr sz="1200" kern="1200" baseline="0">
                <a:solidFill>
                  <a:schemeClr val="tx1"/>
                </a:solidFill>
                <a:latin typeface="Clan Pro" charset="0"/>
                <a:ea typeface="+mn-ea"/>
                <a:cs typeface="+mn-cs"/>
              </a:defRPr>
            </a:lvl3pPr>
            <a:lvl4pPr marL="822722" indent="-12977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Tx/>
              <a:buBlip>
                <a:blip r:embed="rId5"/>
              </a:buBlip>
              <a:defRPr sz="1200" kern="1200" baseline="0">
                <a:solidFill>
                  <a:schemeClr val="tx1"/>
                </a:solidFill>
                <a:latin typeface="Clan Pro" charset="0"/>
                <a:ea typeface="+mn-ea"/>
                <a:cs typeface="+mn-cs"/>
              </a:defRPr>
            </a:lvl4pPr>
            <a:lvl5pPr marL="972741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Tx/>
              <a:buBlip>
                <a:blip r:embed="rId5"/>
              </a:buBlip>
              <a:defRPr sz="1200" kern="1200" baseline="0">
                <a:solidFill>
                  <a:schemeClr val="tx1"/>
                </a:solidFill>
                <a:latin typeface="Clan Pro" charset="0"/>
                <a:ea typeface="+mn-ea"/>
                <a:cs typeface="+mn-cs"/>
              </a:defRPr>
            </a:lvl5pPr>
            <a:lvl6pPr marL="1131570" indent="-13716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9304" indent="-13716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" indent="-13716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7914" indent="-13716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DE" cap="none" dirty="0" err="1"/>
              <a:t>NuGet</a:t>
            </a:r>
            <a:endParaRPr lang="de-DE" cap="non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64CAFF4-4BFD-324F-BC7B-58BC01B328AC}"/>
              </a:ext>
            </a:extLst>
          </p:cNvPr>
          <p:cNvSpPr txBox="1"/>
          <p:nvPr/>
        </p:nvSpPr>
        <p:spPr>
          <a:xfrm>
            <a:off x="-20966" y="4934365"/>
            <a:ext cx="351378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25" b="0" i="0" dirty="0">
                <a:solidFill>
                  <a:schemeClr val="bg1"/>
                </a:solidFill>
                <a:latin typeface="Calibri Normal" charset="0"/>
              </a:rPr>
              <a:t>v.3.18</a:t>
            </a:r>
          </a:p>
        </p:txBody>
      </p:sp>
    </p:spTree>
    <p:extLst>
      <p:ext uri="{BB962C8B-B14F-4D97-AF65-F5344CB8AC3E}">
        <p14:creationId xmlns:p14="http://schemas.microsoft.com/office/powerpoint/2010/main" val="51498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Los geht‘s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629B4-ABCC-4372-BF49-05FD916B8C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1187" y="1486818"/>
            <a:ext cx="7921625" cy="2885131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Verpacken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Aus .NET Projekten </a:t>
            </a:r>
            <a:r>
              <a:rPr lang="de-DE" dirty="0" err="1">
                <a:latin typeface="+mn-lt"/>
              </a:rPr>
              <a:t>NuGet</a:t>
            </a:r>
            <a:r>
              <a:rPr lang="de-DE" dirty="0">
                <a:latin typeface="+mn-lt"/>
              </a:rPr>
              <a:t> Pakete bauen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Am besten über unseren </a:t>
            </a:r>
            <a:r>
              <a:rPr lang="de-DE" dirty="0" err="1">
                <a:latin typeface="+mn-lt"/>
              </a:rPr>
              <a:t>Build</a:t>
            </a:r>
            <a:r>
              <a:rPr lang="de-DE" dirty="0">
                <a:latin typeface="+mn-lt"/>
              </a:rPr>
              <a:t> Server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Verteilen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NuGet</a:t>
            </a:r>
            <a:r>
              <a:rPr lang="de-DE" dirty="0">
                <a:latin typeface="+mn-lt"/>
              </a:rPr>
              <a:t> Pakete müssen gehostet werden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Und am besten auch über unseren </a:t>
            </a:r>
            <a:r>
              <a:rPr lang="de-DE" dirty="0" err="1">
                <a:latin typeface="+mn-lt"/>
              </a:rPr>
              <a:t>Build</a:t>
            </a:r>
            <a:r>
              <a:rPr lang="de-DE" dirty="0">
                <a:latin typeface="+mn-lt"/>
              </a:rPr>
              <a:t> Server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Verfeinern…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8BEC7E-92C6-4FAD-A61C-D6B8AD0D3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43" y="1275606"/>
            <a:ext cx="5183113" cy="340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3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Von null auf </a:t>
            </a:r>
            <a:r>
              <a:rPr lang="de-DE" dirty="0" err="1">
                <a:solidFill>
                  <a:srgbClr val="00CA75"/>
                </a:solidFill>
              </a:rPr>
              <a:t>NuGet</a:t>
            </a:r>
            <a:endParaRPr lang="de-DE" dirty="0">
              <a:solidFill>
                <a:srgbClr val="00CA75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629B4-ABCC-4372-BF49-05FD916B8C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1187" y="1486818"/>
            <a:ext cx="7921625" cy="2885131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Beispiel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Eine Anwendung (</a:t>
            </a:r>
            <a:r>
              <a:rPr lang="de-DE" dirty="0" err="1">
                <a:latin typeface="+mn-lt"/>
              </a:rPr>
              <a:t>Basta.NuGet.App</a:t>
            </a:r>
            <a:r>
              <a:rPr lang="de-DE" dirty="0">
                <a:latin typeface="+mn-lt"/>
              </a:rPr>
              <a:t>)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Eine Bibliothek (</a:t>
            </a:r>
            <a:r>
              <a:rPr lang="de-DE" dirty="0" err="1">
                <a:latin typeface="+mn-lt"/>
              </a:rPr>
              <a:t>Basta.NuGet.Logging</a:t>
            </a:r>
            <a:r>
              <a:rPr lang="de-DE" dirty="0">
                <a:latin typeface="+mn-lt"/>
              </a:rPr>
              <a:t>)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Ziel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Basta.NuGet.Logging</a:t>
            </a:r>
            <a:r>
              <a:rPr lang="de-DE" dirty="0">
                <a:latin typeface="+mn-lt"/>
              </a:rPr>
              <a:t> als </a:t>
            </a:r>
            <a:r>
              <a:rPr lang="de-DE" dirty="0" err="1">
                <a:latin typeface="+mn-lt"/>
              </a:rPr>
              <a:t>NuGet</a:t>
            </a:r>
            <a:r>
              <a:rPr lang="de-DE" dirty="0">
                <a:latin typeface="+mn-lt"/>
              </a:rPr>
              <a:t> verpacken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Paket veröffentlichen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Paket einbinden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F7C7A87-276D-4B60-A9B3-FAE3B8F7C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025" y="1779662"/>
            <a:ext cx="3305175" cy="1285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98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Demo Time</a:t>
            </a:r>
          </a:p>
        </p:txBody>
      </p:sp>
      <p:pic>
        <p:nvPicPr>
          <p:cNvPr id="6" name="Picture 4" descr="emoji request">
            <a:extLst>
              <a:ext uri="{FF2B5EF4-FFF2-40B4-BE49-F238E27FC236}">
                <a16:creationId xmlns:a16="http://schemas.microsoft.com/office/drawing/2014/main" id="{857C3298-0F5C-4FD7-B9C6-2456FEADA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648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5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CLI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E40CA2-6345-4731-9536-8023BD5627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r>
              <a:rPr lang="de-DE" dirty="0" err="1"/>
              <a:t>Specification</a:t>
            </a:r>
            <a:r>
              <a:rPr lang="de-DE" dirty="0"/>
              <a:t> Datei erstellen (.</a:t>
            </a:r>
            <a:r>
              <a:rPr lang="de-DE" dirty="0" err="1"/>
              <a:t>nuspec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>
                <a:latin typeface="Consolas" panose="020B0609020204030204" pitchFamily="49" charset="0"/>
              </a:rPr>
              <a:t>$ </a:t>
            </a:r>
            <a:r>
              <a:rPr lang="de-DE" dirty="0" err="1">
                <a:latin typeface="Consolas" panose="020B0609020204030204" pitchFamily="49" charset="0"/>
              </a:rPr>
              <a:t>nuget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spec</a:t>
            </a:r>
            <a:endParaRPr lang="de-DE" dirty="0">
              <a:latin typeface="Consolas" panose="020B0609020204030204" pitchFamily="49" charset="0"/>
            </a:endParaRPr>
          </a:p>
          <a:p>
            <a:endParaRPr lang="de-DE" dirty="0"/>
          </a:p>
          <a:p>
            <a:r>
              <a:rPr lang="de-DE" dirty="0" err="1"/>
              <a:t>NuGet</a:t>
            </a:r>
            <a:r>
              <a:rPr lang="de-DE" dirty="0"/>
              <a:t> Paket erstellen (.</a:t>
            </a:r>
            <a:r>
              <a:rPr lang="de-DE" dirty="0" err="1"/>
              <a:t>nupkg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>
                <a:latin typeface="Consolas" panose="020B0609020204030204" pitchFamily="49" charset="0"/>
              </a:rPr>
              <a:t>$ </a:t>
            </a:r>
            <a:r>
              <a:rPr lang="de-DE" dirty="0" err="1">
                <a:latin typeface="Consolas" panose="020B0609020204030204" pitchFamily="49" charset="0"/>
              </a:rPr>
              <a:t>nuget</a:t>
            </a:r>
            <a:r>
              <a:rPr lang="de-DE" dirty="0">
                <a:latin typeface="Consolas" panose="020B0609020204030204" pitchFamily="49" charset="0"/>
              </a:rPr>
              <a:t> pack </a:t>
            </a:r>
            <a:r>
              <a:rPr lang="de-DE" dirty="0" err="1">
                <a:latin typeface="Consolas" panose="020B0609020204030204" pitchFamily="49" charset="0"/>
              </a:rPr>
              <a:t>project-file.cspoj</a:t>
            </a:r>
            <a:endParaRPr lang="de-DE" dirty="0">
              <a:latin typeface="Consolas" panose="020B0609020204030204" pitchFamily="49" charset="0"/>
            </a:endParaRPr>
          </a:p>
          <a:p>
            <a:endParaRPr lang="de-DE" dirty="0"/>
          </a:p>
          <a:p>
            <a:r>
              <a:rPr lang="de-DE" dirty="0" err="1"/>
              <a:t>NuGet</a:t>
            </a:r>
            <a:r>
              <a:rPr lang="de-DE" dirty="0"/>
              <a:t> Paket veröffentlichen</a:t>
            </a:r>
            <a:br>
              <a:rPr lang="de-DE" dirty="0"/>
            </a:br>
            <a:r>
              <a:rPr lang="de-DE" dirty="0">
                <a:latin typeface="Consolas" panose="020B0609020204030204" pitchFamily="49" charset="0"/>
              </a:rPr>
              <a:t>$ </a:t>
            </a:r>
            <a:r>
              <a:rPr lang="de-DE" dirty="0" err="1">
                <a:latin typeface="Consolas" panose="020B0609020204030204" pitchFamily="49" charset="0"/>
              </a:rPr>
              <a:t>nuget</a:t>
            </a:r>
            <a:r>
              <a:rPr lang="de-DE" dirty="0">
                <a:latin typeface="Consolas" panose="020B0609020204030204" pitchFamily="49" charset="0"/>
              </a:rPr>
              <a:t> push </a:t>
            </a:r>
            <a:r>
              <a:rPr lang="de-DE" dirty="0" err="1">
                <a:latin typeface="Consolas" panose="020B0609020204030204" pitchFamily="49" charset="0"/>
              </a:rPr>
              <a:t>package.nupkg</a:t>
            </a:r>
            <a:r>
              <a:rPr lang="de-DE" dirty="0">
                <a:latin typeface="Consolas" panose="020B0609020204030204" pitchFamily="49" charset="0"/>
              </a:rPr>
              <a:t> -Source https://www.nuget.org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537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Package Explorer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629B4-ABCC-4372-BF49-05FD916B8C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1187" y="1486818"/>
            <a:ext cx="7921625" cy="2885131"/>
          </a:xfrm>
        </p:spPr>
        <p:txBody>
          <a:bodyPr/>
          <a:lstStyle/>
          <a:p>
            <a:r>
              <a:rPr lang="de-DE" dirty="0">
                <a:latin typeface="+mn-lt"/>
              </a:rPr>
              <a:t>Die </a:t>
            </a:r>
            <a:r>
              <a:rPr lang="de-DE">
                <a:latin typeface="+mn-lt"/>
              </a:rPr>
              <a:t>Eierlegende Wollmilchsau</a:t>
            </a:r>
            <a:endParaRPr lang="de-DE" dirty="0">
              <a:latin typeface="+mn-lt"/>
            </a:endParaRP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Das UI zum </a:t>
            </a:r>
            <a:r>
              <a:rPr lang="de-DE" dirty="0" err="1">
                <a:latin typeface="+mn-lt"/>
              </a:rPr>
              <a:t>NuGet</a:t>
            </a:r>
            <a:r>
              <a:rPr lang="de-DE" dirty="0">
                <a:latin typeface="+mn-lt"/>
              </a:rPr>
              <a:t> CLI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Pakete entdecken &amp; verstehen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Pakete erstellen &amp; veröffentlichen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F79C8E-0FB1-4282-9B01-26223AF57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699541"/>
            <a:ext cx="4397750" cy="3672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miling Face With Heart-Eyes on Apple iOS 12.1">
            <a:extLst>
              <a:ext uri="{FF2B5EF4-FFF2-40B4-BE49-F238E27FC236}">
                <a16:creationId xmlns:a16="http://schemas.microsoft.com/office/drawing/2014/main" id="{10711A14-24A6-47C8-B45D-8F88F8D30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347">
            <a:off x="7396493" y="3253792"/>
            <a:ext cx="1457326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4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 err="1">
                <a:solidFill>
                  <a:srgbClr val="00CA75"/>
                </a:solidFill>
              </a:rPr>
              <a:t>Accso.Basta.NuGet.Logging.nupkg</a:t>
            </a:r>
            <a:endParaRPr lang="de-DE" dirty="0">
              <a:solidFill>
                <a:srgbClr val="00CA7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C02C33-B35D-4EC2-9777-5FED42D83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19" y="915566"/>
            <a:ext cx="4397750" cy="3672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60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Package </a:t>
            </a:r>
            <a:r>
              <a:rPr lang="de-DE" dirty="0" err="1">
                <a:solidFill>
                  <a:srgbClr val="00CA75"/>
                </a:solidFill>
              </a:rPr>
              <a:t>Metadata</a:t>
            </a:r>
            <a:endParaRPr lang="de-DE" dirty="0">
              <a:solidFill>
                <a:srgbClr val="00CA75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C02C33-B35D-4EC2-9777-5FED42D83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19" y="915566"/>
            <a:ext cx="4397750" cy="3672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171B429-93D5-4289-8DD1-A80208F306BA}"/>
              </a:ext>
            </a:extLst>
          </p:cNvPr>
          <p:cNvSpPr/>
          <p:nvPr/>
        </p:nvSpPr>
        <p:spPr>
          <a:xfrm>
            <a:off x="4743450" y="1252746"/>
            <a:ext cx="2086321" cy="3150185"/>
          </a:xfrm>
          <a:prstGeom prst="rect">
            <a:avLst/>
          </a:prstGeom>
          <a:solidFill>
            <a:schemeClr val="tx1">
              <a:alpha val="69804"/>
            </a:schemeClr>
          </a:solidFill>
          <a:ln w="12700">
            <a:solidFill>
              <a:srgbClr val="0D0D0D">
                <a:alpha val="89804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74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Package Contents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C02C33-B35D-4EC2-9777-5FED42D83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19" y="915566"/>
            <a:ext cx="4397750" cy="3672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EFD3FCD-BD04-471E-9978-662582D0ED27}"/>
              </a:ext>
            </a:extLst>
          </p:cNvPr>
          <p:cNvSpPr/>
          <p:nvPr/>
        </p:nvSpPr>
        <p:spPr>
          <a:xfrm>
            <a:off x="2490788" y="1252746"/>
            <a:ext cx="2225226" cy="3147804"/>
          </a:xfrm>
          <a:prstGeom prst="rect">
            <a:avLst/>
          </a:prstGeom>
          <a:solidFill>
            <a:srgbClr val="000000">
              <a:alpha val="69804"/>
            </a:srgb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70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.</a:t>
            </a:r>
            <a:r>
              <a:rPr lang="de-DE" dirty="0" err="1">
                <a:solidFill>
                  <a:schemeClr val="accent1"/>
                </a:solidFill>
              </a:rPr>
              <a:t>nuspec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D3EDF505-EF9E-45D7-8937-9697494D51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1187" y="1486818"/>
            <a:ext cx="7921625" cy="2885131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/>
              <a:t>Blaupause für ein </a:t>
            </a:r>
            <a:r>
              <a:rPr lang="de-DE" dirty="0" err="1"/>
              <a:t>NuGet</a:t>
            </a:r>
            <a:r>
              <a:rPr lang="de-DE" dirty="0"/>
              <a:t> Paket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$ </a:t>
            </a:r>
            <a:r>
              <a:rPr lang="de-DE" dirty="0" err="1">
                <a:latin typeface="Consolas" panose="020B0609020204030204" pitchFamily="49" charset="0"/>
              </a:rPr>
              <a:t>nuget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spec</a:t>
            </a:r>
            <a:endParaRPr lang="de-DE" dirty="0">
              <a:latin typeface="Consolas" panose="020B0609020204030204" pitchFamily="49" charset="0"/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/>
              <a:t>Beinhaltet Metadaten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metadata</a:t>
            </a:r>
            <a:r>
              <a:rPr lang="de-DE" dirty="0">
                <a:latin typeface="Consolas" panose="020B0609020204030204" pitchFamily="49" charset="0"/>
              </a:rPr>
              <a:t>&gt;...&lt;/</a:t>
            </a:r>
            <a:r>
              <a:rPr lang="de-DE" dirty="0" err="1">
                <a:latin typeface="Consolas" panose="020B0609020204030204" pitchFamily="49" charset="0"/>
              </a:rPr>
              <a:t>metadata</a:t>
            </a:r>
            <a:r>
              <a:rPr lang="de-DE" dirty="0">
                <a:latin typeface="Consolas" panose="020B0609020204030204" pitchFamily="49" charset="0"/>
              </a:rPr>
              <a:t>&gt;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/>
              <a:t>Sagt wo der Content liegt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files</a:t>
            </a:r>
            <a:r>
              <a:rPr lang="de-DE" dirty="0">
                <a:latin typeface="Consolas" panose="020B0609020204030204" pitchFamily="49" charset="0"/>
              </a:rPr>
              <a:t>&gt;...&lt;/</a:t>
            </a:r>
            <a:r>
              <a:rPr lang="de-DE" dirty="0" err="1">
                <a:latin typeface="Consolas" panose="020B0609020204030204" pitchFamily="49" charset="0"/>
              </a:rPr>
              <a:t>files</a:t>
            </a:r>
            <a:r>
              <a:rPr lang="de-DE" dirty="0">
                <a:latin typeface="Consolas" panose="020B0609020204030204" pitchFamily="49" charset="0"/>
              </a:rPr>
              <a:t>&gt;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212269-7BE8-41DD-9EDE-84C72CAAE9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225840"/>
            <a:ext cx="4830434" cy="26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7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EE54CFA-2D06-4115-9FD0-57EB1091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.</a:t>
            </a:r>
            <a:r>
              <a:rPr lang="de-DE" dirty="0" err="1">
                <a:solidFill>
                  <a:srgbClr val="00CA75"/>
                </a:solidFill>
              </a:rPr>
              <a:t>nuspec</a:t>
            </a:r>
            <a:r>
              <a:rPr lang="de-DE" dirty="0">
                <a:solidFill>
                  <a:srgbClr val="00CA75"/>
                </a:solidFill>
              </a:rPr>
              <a:t> &lt;</a:t>
            </a:r>
            <a:r>
              <a:rPr lang="de-DE" dirty="0" err="1">
                <a:solidFill>
                  <a:srgbClr val="00CA75"/>
                </a:solidFill>
              </a:rPr>
              <a:t>metadata</a:t>
            </a:r>
            <a:r>
              <a:rPr lang="de-DE" dirty="0">
                <a:solidFill>
                  <a:srgbClr val="00CA75"/>
                </a:solidFill>
              </a:rPr>
              <a:t>&gt;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20C415-30BA-4475-9308-08506264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7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00192" y="1448228"/>
            <a:ext cx="1800200" cy="3427778"/>
          </a:xfrm>
          <a:prstGeom prst="rect">
            <a:avLst/>
          </a:prstGeom>
        </p:spPr>
      </p:pic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AFF737BC-0769-4240-A661-62E242D0A8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1187" y="1486818"/>
            <a:ext cx="7921625" cy="2885131"/>
          </a:xfrm>
        </p:spPr>
        <p:txBody>
          <a:bodyPr/>
          <a:lstStyle/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/>
              <a:t>Pflichtfelder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id</a:t>
            </a:r>
            <a:r>
              <a:rPr lang="de-DE" dirty="0">
                <a:latin typeface="Consolas" panose="020B0609020204030204" pitchFamily="49" charset="0"/>
              </a:rPr>
              <a:t>&gt;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version</a:t>
            </a:r>
            <a:r>
              <a:rPr lang="de-DE" dirty="0">
                <a:latin typeface="Consolas" panose="020B0609020204030204" pitchFamily="49" charset="0"/>
              </a:rPr>
              <a:t>&gt;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description</a:t>
            </a:r>
            <a:r>
              <a:rPr lang="de-DE" dirty="0">
                <a:latin typeface="Consolas" panose="020B0609020204030204" pitchFamily="49" charset="0"/>
              </a:rPr>
              <a:t>&gt;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author</a:t>
            </a:r>
            <a:r>
              <a:rPr lang="de-DE" dirty="0">
                <a:latin typeface="Consolas" panose="020B0609020204030204" pitchFamily="49" charset="0"/>
              </a:rPr>
              <a:t>&gt;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/>
              <a:t>Optional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&lt;title&gt;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owner</a:t>
            </a:r>
            <a:r>
              <a:rPr lang="de-DE" dirty="0">
                <a:latin typeface="Consolas" panose="020B0609020204030204" pitchFamily="49" charset="0"/>
              </a:rPr>
              <a:t>&gt;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&lt;</a:t>
            </a:r>
            <a:r>
              <a:rPr lang="de-DE" dirty="0" err="1">
                <a:latin typeface="Consolas" panose="020B0609020204030204" pitchFamily="49" charset="0"/>
              </a:rPr>
              <a:t>iconUrl</a:t>
            </a:r>
            <a:r>
              <a:rPr lang="de-DE" dirty="0">
                <a:latin typeface="Consolas" panose="020B0609020204030204" pitchFamily="49" charset="0"/>
              </a:rPr>
              <a:t>&gt;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Consolas" panose="020B0609020204030204" pitchFamily="49" charset="0"/>
              </a:rPr>
              <a:t>...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904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Spring BASTA!</a:t>
            </a:r>
          </a:p>
        </p:txBody>
      </p:sp>
      <p:pic>
        <p:nvPicPr>
          <p:cNvPr id="1026" name="Picture 2" descr="basta-conference">
            <a:extLst>
              <a:ext uri="{FF2B5EF4-FFF2-40B4-BE49-F238E27FC236}">
                <a16:creationId xmlns:a16="http://schemas.microsoft.com/office/drawing/2014/main" id="{334ECE79-78CA-4AB9-827C-13864ECA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374" y="771525"/>
            <a:ext cx="5333251" cy="39999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821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8EC419E-B86A-462C-A1C0-5C88DEA5C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81" y="348781"/>
            <a:ext cx="3862760" cy="2823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5B40025-BCDB-45D7-B2C5-BCFE09813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71" y="1321216"/>
            <a:ext cx="4764005" cy="341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.</a:t>
            </a:r>
            <a:r>
              <a:rPr lang="de-DE" dirty="0" err="1">
                <a:solidFill>
                  <a:schemeClr val="accent1"/>
                </a:solidFill>
              </a:rPr>
              <a:t>nuspec</a:t>
            </a:r>
            <a:r>
              <a:rPr lang="de-DE" dirty="0">
                <a:solidFill>
                  <a:schemeClr val="accent1"/>
                </a:solidFill>
              </a:rPr>
              <a:t> $</a:t>
            </a:r>
            <a:r>
              <a:rPr lang="de-DE" dirty="0" err="1">
                <a:solidFill>
                  <a:schemeClr val="accent1"/>
                </a:solidFill>
              </a:rPr>
              <a:t>token</a:t>
            </a:r>
            <a:r>
              <a:rPr lang="de-DE" dirty="0">
                <a:solidFill>
                  <a:schemeClr val="accent1"/>
                </a:solidFill>
              </a:rPr>
              <a:t>$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DE0280-0975-45F8-90D5-A9DE5702C92F}"/>
              </a:ext>
            </a:extLst>
          </p:cNvPr>
          <p:cNvCxnSpPr>
            <a:cxnSpLocks/>
          </p:cNvCxnSpPr>
          <p:nvPr/>
        </p:nvCxnSpPr>
        <p:spPr>
          <a:xfrm flipH="1">
            <a:off x="3203848" y="1885950"/>
            <a:ext cx="2511152" cy="93737"/>
          </a:xfrm>
          <a:prstGeom prst="straightConnector1">
            <a:avLst/>
          </a:prstGeom>
          <a:ln w="28575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3910C63-9070-4124-90A4-1441FB642B64}"/>
              </a:ext>
            </a:extLst>
          </p:cNvPr>
          <p:cNvCxnSpPr>
            <a:cxnSpLocks/>
          </p:cNvCxnSpPr>
          <p:nvPr/>
        </p:nvCxnSpPr>
        <p:spPr>
          <a:xfrm flipH="1">
            <a:off x="3200400" y="2019300"/>
            <a:ext cx="2524126" cy="190500"/>
          </a:xfrm>
          <a:prstGeom prst="straightConnector1">
            <a:avLst/>
          </a:prstGeom>
          <a:ln w="28575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2A39BD9-2EB1-42C2-839F-37FDC4CDE295}"/>
              </a:ext>
            </a:extLst>
          </p:cNvPr>
          <p:cNvCxnSpPr>
            <a:cxnSpLocks/>
          </p:cNvCxnSpPr>
          <p:nvPr/>
        </p:nvCxnSpPr>
        <p:spPr>
          <a:xfrm flipH="1">
            <a:off x="2125980" y="2162175"/>
            <a:ext cx="3584258" cy="497205"/>
          </a:xfrm>
          <a:prstGeom prst="straightConnector1">
            <a:avLst/>
          </a:prstGeom>
          <a:ln w="28575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264A3F1-5585-4B60-981C-6164A0FFBA4C}"/>
              </a:ext>
            </a:extLst>
          </p:cNvPr>
          <p:cNvCxnSpPr>
            <a:cxnSpLocks/>
          </p:cNvCxnSpPr>
          <p:nvPr/>
        </p:nvCxnSpPr>
        <p:spPr>
          <a:xfrm flipH="1">
            <a:off x="3203848" y="1742254"/>
            <a:ext cx="2520280" cy="0"/>
          </a:xfrm>
          <a:prstGeom prst="straightConnector1">
            <a:avLst/>
          </a:prstGeom>
          <a:ln w="28575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80C32C7-C672-47CA-B13E-3CF251132610}"/>
              </a:ext>
            </a:extLst>
          </p:cNvPr>
          <p:cNvCxnSpPr>
            <a:cxnSpLocks/>
          </p:cNvCxnSpPr>
          <p:nvPr/>
        </p:nvCxnSpPr>
        <p:spPr>
          <a:xfrm flipH="1">
            <a:off x="2829998" y="2309813"/>
            <a:ext cx="2885002" cy="790569"/>
          </a:xfrm>
          <a:prstGeom prst="straightConnector1">
            <a:avLst/>
          </a:prstGeom>
          <a:ln w="28575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95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.</a:t>
            </a:r>
            <a:r>
              <a:rPr lang="de-DE" dirty="0" err="1">
                <a:solidFill>
                  <a:schemeClr val="accent1"/>
                </a:solidFill>
              </a:rPr>
              <a:t>nuspec</a:t>
            </a:r>
            <a:r>
              <a:rPr lang="de-DE" dirty="0">
                <a:solidFill>
                  <a:schemeClr val="accent1"/>
                </a:solidFill>
              </a:rPr>
              <a:t> &lt;</a:t>
            </a:r>
            <a:r>
              <a:rPr lang="de-DE" dirty="0" err="1">
                <a:solidFill>
                  <a:schemeClr val="accent1"/>
                </a:solidFill>
              </a:rPr>
              <a:t>files</a:t>
            </a:r>
            <a:r>
              <a:rPr lang="de-DE" dirty="0">
                <a:solidFill>
                  <a:schemeClr val="accent1"/>
                </a:solidFill>
              </a:rPr>
              <a:t>&gt;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r>
              <a:rPr lang="de-DE" dirty="0">
                <a:latin typeface="+mn-lt"/>
              </a:rPr>
              <a:t>Library Projekten werden erkannt und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deren Output automatisch hinzugefügt</a:t>
            </a:r>
          </a:p>
          <a:p>
            <a:endParaRPr lang="de-DE" dirty="0">
              <a:latin typeface="+mn-lt"/>
            </a:endParaRPr>
          </a:p>
          <a:p>
            <a:r>
              <a:rPr lang="de-DE" dirty="0"/>
              <a:t>Target Framework wird berücksichtigt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Anderweitig referenzierte .</a:t>
            </a:r>
            <a:r>
              <a:rPr lang="de-DE" dirty="0" err="1">
                <a:latin typeface="+mn-lt"/>
              </a:rPr>
              <a:t>dll</a:t>
            </a:r>
            <a:r>
              <a:rPr lang="de-DE" dirty="0">
                <a:latin typeface="+mn-lt"/>
              </a:rPr>
              <a:t> Dateien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werden automatisch hinzugefügt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Referenzen auf andere </a:t>
            </a:r>
            <a:r>
              <a:rPr lang="de-DE" dirty="0" err="1">
                <a:latin typeface="+mn-lt"/>
              </a:rPr>
              <a:t>NuGet</a:t>
            </a:r>
            <a:r>
              <a:rPr lang="de-DE" dirty="0">
                <a:latin typeface="+mn-lt"/>
              </a:rPr>
              <a:t> Pakete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werden als </a:t>
            </a:r>
            <a:r>
              <a:rPr lang="de-DE" dirty="0" err="1">
                <a:latin typeface="+mn-lt"/>
              </a:rPr>
              <a:t>Dependency</a:t>
            </a:r>
            <a:r>
              <a:rPr lang="de-DE" dirty="0">
                <a:latin typeface="+mn-lt"/>
              </a:rPr>
              <a:t> hinzugefügt</a:t>
            </a:r>
          </a:p>
          <a:p>
            <a:endParaRPr lang="de-DE" dirty="0">
              <a:latin typeface="+mn-lt"/>
            </a:endParaRPr>
          </a:p>
        </p:txBody>
      </p:sp>
      <p:pic>
        <p:nvPicPr>
          <p:cNvPr id="5" name="Picture 4" descr="http://i2.kym-cdn.com/photos/images/newsfeed/000/580/455/009.png">
            <a:extLst>
              <a:ext uri="{FF2B5EF4-FFF2-40B4-BE49-F238E27FC236}">
                <a16:creationId xmlns:a16="http://schemas.microsoft.com/office/drawing/2014/main" id="{21EE0BA6-5123-4C3F-A68D-04CBF83B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" r="-8068"/>
          <a:stretch/>
        </p:blipFill>
        <p:spPr bwMode="auto">
          <a:xfrm>
            <a:off x="4143333" y="-20538"/>
            <a:ext cx="6693363" cy="502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6127FC2-F361-4F98-BC19-691C226023F4}"/>
              </a:ext>
            </a:extLst>
          </p:cNvPr>
          <p:cNvSpPr/>
          <p:nvPr/>
        </p:nvSpPr>
        <p:spPr>
          <a:xfrm>
            <a:off x="4139952" y="-20539"/>
            <a:ext cx="1400297" cy="5021511"/>
          </a:xfrm>
          <a:prstGeom prst="rect">
            <a:avLst/>
          </a:prstGeom>
          <a:gradFill flip="none" rotWithShape="1">
            <a:gsLst>
              <a:gs pos="35000">
                <a:srgbClr val="FFFFFF">
                  <a:alpha val="8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cap="all" baseline="0" dirty="0">
              <a:latin typeface="Calibri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4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949C311-D7C5-4BCD-9EFA-41315285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Automation</a:t>
            </a:r>
          </a:p>
        </p:txBody>
      </p:sp>
      <p:pic>
        <p:nvPicPr>
          <p:cNvPr id="6146" name="Picture 2" descr="https://www.kidscodecs.com/wp-content/uploads/2015/06/notebook-automate-boring-stuff.jpg">
            <a:extLst>
              <a:ext uri="{FF2B5EF4-FFF2-40B4-BE49-F238E27FC236}">
                <a16:creationId xmlns:a16="http://schemas.microsoft.com/office/drawing/2014/main" id="{61FBF927-9165-409D-9A58-A941B23C1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85" r="15885"/>
          <a:stretch/>
        </p:blipFill>
        <p:spPr bwMode="auto">
          <a:xfrm flipH="1">
            <a:off x="3939942" y="-27533"/>
            <a:ext cx="65722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A5D9789-B8EA-479C-AA3D-2BC9A42779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r>
              <a:rPr lang="de-DE" dirty="0">
                <a:latin typeface="+mn-lt"/>
              </a:rPr>
              <a:t>.</a:t>
            </a:r>
            <a:r>
              <a:rPr lang="de-DE" dirty="0" err="1">
                <a:latin typeface="+mn-lt"/>
              </a:rPr>
              <a:t>nuspec</a:t>
            </a:r>
            <a:r>
              <a:rPr lang="de-DE" dirty="0">
                <a:latin typeface="+mn-lt"/>
              </a:rPr>
              <a:t> erstellen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.</a:t>
            </a:r>
            <a:r>
              <a:rPr lang="de-DE" dirty="0" err="1">
                <a:latin typeface="+mn-lt"/>
              </a:rPr>
              <a:t>nuspec</a:t>
            </a:r>
            <a:r>
              <a:rPr lang="de-DE" dirty="0">
                <a:latin typeface="+mn-lt"/>
              </a:rPr>
              <a:t> einchecken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pack &amp; push automatisieren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CC47AD6-1D30-4B41-A94D-755B8922A317}"/>
              </a:ext>
            </a:extLst>
          </p:cNvPr>
          <p:cNvSpPr/>
          <p:nvPr/>
        </p:nvSpPr>
        <p:spPr>
          <a:xfrm>
            <a:off x="3923928" y="-28229"/>
            <a:ext cx="1400297" cy="5029201"/>
          </a:xfrm>
          <a:prstGeom prst="rect">
            <a:avLst/>
          </a:prstGeom>
          <a:gradFill flip="none" rotWithShape="1">
            <a:gsLst>
              <a:gs pos="35000">
                <a:srgbClr val="FFFFFF">
                  <a:alpha val="8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cap="all" baseline="0" dirty="0">
              <a:latin typeface="Calibri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41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Azure </a:t>
            </a:r>
            <a:r>
              <a:rPr lang="de-DE" dirty="0" err="1">
                <a:solidFill>
                  <a:schemeClr val="accent1"/>
                </a:solidFill>
              </a:rPr>
              <a:t>DevOps</a:t>
            </a:r>
            <a:r>
              <a:rPr lang="de-DE" dirty="0">
                <a:solidFill>
                  <a:schemeClr val="accent1"/>
                </a:solidFill>
              </a:rPr>
              <a:t> Integration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Azure </a:t>
            </a:r>
            <a:r>
              <a:rPr lang="de-DE" dirty="0" err="1">
                <a:latin typeface="+mn-lt"/>
              </a:rPr>
              <a:t>DevOps</a:t>
            </a:r>
            <a:endParaRPr lang="de-DE" dirty="0">
              <a:latin typeface="+mn-lt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NuGet</a:t>
            </a:r>
            <a:r>
              <a:rPr lang="de-DE" dirty="0">
                <a:latin typeface="+mn-lt"/>
              </a:rPr>
              <a:t> ist eigener </a:t>
            </a:r>
            <a:r>
              <a:rPr lang="de-DE" dirty="0" err="1">
                <a:latin typeface="+mn-lt"/>
              </a:rPr>
              <a:t>Build</a:t>
            </a:r>
            <a:r>
              <a:rPr lang="de-DE" dirty="0">
                <a:latin typeface="+mn-lt"/>
              </a:rPr>
              <a:t> Task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Andere CI Umgebungen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nuget</a:t>
            </a:r>
            <a:r>
              <a:rPr lang="de-DE" dirty="0">
                <a:latin typeface="+mn-lt"/>
              </a:rPr>
              <a:t> cli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msbuild</a:t>
            </a:r>
            <a:r>
              <a:rPr lang="de-DE" dirty="0">
                <a:latin typeface="+mn-lt"/>
              </a:rPr>
              <a:t> /</a:t>
            </a:r>
            <a:r>
              <a:rPr lang="de-DE" dirty="0" err="1">
                <a:latin typeface="+mn-lt"/>
              </a:rPr>
              <a:t>t:pack</a:t>
            </a:r>
            <a:endParaRPr lang="de-DE" dirty="0">
              <a:latin typeface="+mn-lt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dotnet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nuget</a:t>
            </a:r>
            <a:endParaRPr lang="de-DE" dirty="0">
              <a:latin typeface="+mn-lt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498A8-5A45-4927-97AD-C5D429FDD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051" y="725258"/>
            <a:ext cx="2859764" cy="388548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EE71F9F-13FE-4337-A9ED-A2A42D5AE8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670" y="3507854"/>
            <a:ext cx="373219" cy="2972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A2498E4-A664-47E4-A42F-849B8AD1FB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670" y="3939902"/>
            <a:ext cx="373219" cy="29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12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 err="1">
                <a:solidFill>
                  <a:schemeClr val="accent1"/>
                </a:solidFill>
              </a:rPr>
              <a:t>Semantic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Versioning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Major.Minor.Patch</a:t>
            </a: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Patch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Bugfixes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Minor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Zusätzliche Funktionalität</a:t>
            </a: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Major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Breaking </a:t>
            </a:r>
            <a:r>
              <a:rPr lang="de-DE" dirty="0" err="1">
                <a:latin typeface="+mn-lt"/>
              </a:rPr>
              <a:t>Changes</a:t>
            </a:r>
            <a:endParaRPr lang="de-DE" dirty="0">
              <a:latin typeface="+mn-lt"/>
            </a:endParaRPr>
          </a:p>
        </p:txBody>
      </p:sp>
      <p:pic>
        <p:nvPicPr>
          <p:cNvPr id="7170" name="Picture 2" descr="Image result for graf zahl">
            <a:extLst>
              <a:ext uri="{FF2B5EF4-FFF2-40B4-BE49-F238E27FC236}">
                <a16:creationId xmlns:a16="http://schemas.microsoft.com/office/drawing/2014/main" id="{B91ACA99-6D90-4F23-B9DB-B2B7F1504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4002" y="358049"/>
            <a:ext cx="3929998" cy="444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82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NuGet</a:t>
            </a:r>
            <a:r>
              <a:rPr lang="de-DE" dirty="0"/>
              <a:t> – </a:t>
            </a:r>
            <a:r>
              <a:rPr lang="de-DE" dirty="0" err="1">
                <a:solidFill>
                  <a:schemeClr val="accent1"/>
                </a:solidFill>
              </a:rPr>
              <a:t>SemVer</a:t>
            </a:r>
            <a:r>
              <a:rPr lang="de-DE" dirty="0">
                <a:solidFill>
                  <a:schemeClr val="accent1"/>
                </a:solidFill>
              </a:rPr>
              <a:t> 1.0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Pre</a:t>
            </a:r>
            <a:r>
              <a:rPr lang="de-DE" dirty="0">
                <a:latin typeface="+mn-lt"/>
              </a:rPr>
              <a:t>-Release Identifier</a:t>
            </a:r>
            <a:endParaRPr lang="de-DE" dirty="0"/>
          </a:p>
          <a:p>
            <a:pPr marL="539750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  <a:cs typeface="Calibri"/>
              </a:rPr>
              <a:t>Von einem </a:t>
            </a:r>
            <a:r>
              <a:rPr lang="de-DE" dirty="0">
                <a:latin typeface="Clan Pro"/>
                <a:cs typeface="Calibri"/>
              </a:rPr>
              <a:t>„-“ eingeleitet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z.B. 1.2.3-preview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b="1" dirty="0">
                <a:latin typeface="+mn-lt"/>
              </a:rPr>
              <a:t>Geringere Versions-Priorität (1.2.3 &gt; 1.2.3-preview)</a:t>
            </a:r>
            <a:endParaRPr lang="de-DE" b="1" dirty="0">
              <a:latin typeface="+mn-lt"/>
              <a:cs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048F9F-59BA-44F0-9530-CDF2F39BE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59782"/>
            <a:ext cx="4825712" cy="1749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525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NuGet</a:t>
            </a:r>
            <a:r>
              <a:rPr lang="de-DE" dirty="0"/>
              <a:t> – </a:t>
            </a:r>
            <a:r>
              <a:rPr lang="de-DE" dirty="0" err="1">
                <a:solidFill>
                  <a:schemeClr val="accent1"/>
                </a:solidFill>
              </a:rPr>
              <a:t>SemVer</a:t>
            </a:r>
            <a:r>
              <a:rPr lang="de-DE" dirty="0">
                <a:solidFill>
                  <a:schemeClr val="accent1"/>
                </a:solidFill>
              </a:rPr>
              <a:t> 2.0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Pre</a:t>
            </a:r>
            <a:r>
              <a:rPr lang="de-DE" dirty="0">
                <a:latin typeface="+mn-lt"/>
              </a:rPr>
              <a:t>-Release Identifier</a:t>
            </a:r>
            <a:endParaRPr lang="de-DE" dirty="0"/>
          </a:p>
          <a:p>
            <a:pPr marL="539750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  <a:cs typeface="Calibri"/>
              </a:rPr>
              <a:t>Von einem </a:t>
            </a:r>
            <a:r>
              <a:rPr lang="de-DE" dirty="0">
                <a:latin typeface="Clan Pro"/>
                <a:cs typeface="Calibri"/>
              </a:rPr>
              <a:t>„-“ eingeleitet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z.B. 1.2.3-preview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b="1" dirty="0">
                <a:latin typeface="+mn-lt"/>
              </a:rPr>
              <a:t>Geringere Versions-Priorität</a:t>
            </a: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b="1" dirty="0">
              <a:latin typeface="+mn-lt"/>
              <a:cs typeface="Calibri"/>
            </a:endParaRPr>
          </a:p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/>
              <a:t>Build-Metadata</a:t>
            </a:r>
            <a:endParaRPr lang="de-DE" dirty="0"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Von einem „+“ eingeleitet</a:t>
            </a:r>
            <a:endParaRPr lang="de-DE" dirty="0"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z.B. 1.2.3+git.sha.deadb33fbadc0ffe</a:t>
            </a:r>
            <a:endParaRPr lang="de-DE" dirty="0"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b="1" dirty="0"/>
              <a:t>Für Versions-Priorität ignoriert</a:t>
            </a:r>
            <a:endParaRPr lang="de-DE" b="1" dirty="0"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b="1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2303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err="1">
                <a:latin typeface="Calibri Fett"/>
              </a:rPr>
              <a:t>NuGet</a:t>
            </a:r>
            <a:r>
              <a:rPr lang="de-DE" dirty="0">
                <a:latin typeface="Calibri Fett"/>
              </a:rPr>
              <a:t> – </a:t>
            </a:r>
            <a:r>
              <a:rPr lang="de-DE">
                <a:solidFill>
                  <a:schemeClr val="accent1"/>
                </a:solidFill>
                <a:latin typeface="Calibri Fett"/>
              </a:rPr>
              <a:t>Versioning 101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[</a:t>
            </a:r>
            <a:r>
              <a:rPr lang="de-DE" dirty="0" err="1">
                <a:latin typeface="+mn-lt"/>
              </a:rPr>
              <a:t>AssemblyVersion</a:t>
            </a:r>
            <a:r>
              <a:rPr lang="de-DE" dirty="0">
                <a:latin typeface="+mn-lt"/>
              </a:rPr>
              <a:t>]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Major.Minor.Build</a:t>
            </a:r>
            <a:r>
              <a:rPr lang="de-DE" dirty="0">
                <a:latin typeface="+mn-lt"/>
              </a:rPr>
              <a:t>(.Revision)</a:t>
            </a:r>
          </a:p>
          <a:p>
            <a:pPr marL="297000" lvl="1" indent="0">
              <a:buNone/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[</a:t>
            </a:r>
            <a:r>
              <a:rPr lang="de-DE" dirty="0" err="1">
                <a:latin typeface="+mn-lt"/>
              </a:rPr>
              <a:t>AssemblyInformationalVersion</a:t>
            </a:r>
            <a:r>
              <a:rPr lang="de-DE" dirty="0">
                <a:latin typeface="+mn-lt"/>
              </a:rPr>
              <a:t>]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Beliebiger Versions-String möglich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Überschreibt </a:t>
            </a:r>
            <a:r>
              <a:rPr lang="de-DE" dirty="0" err="1">
                <a:latin typeface="+mn-lt"/>
              </a:rPr>
              <a:t>AsssemblyVersion</a:t>
            </a:r>
            <a:endParaRPr lang="de-DE" dirty="0">
              <a:latin typeface="+mn-lt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-suffix Parameter für NuGet CLI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&lt;</a:t>
            </a:r>
            <a:r>
              <a:rPr lang="de-DE" dirty="0" err="1">
                <a:latin typeface="+mn-lt"/>
              </a:rPr>
              <a:t>PackageVersion</a:t>
            </a:r>
            <a:r>
              <a:rPr lang="de-DE" dirty="0">
                <a:latin typeface="+mn-lt"/>
              </a:rPr>
              <a:t>&gt; für neue™ .</a:t>
            </a:r>
            <a:r>
              <a:rPr lang="de-DE" dirty="0" err="1">
                <a:latin typeface="+mn-lt"/>
              </a:rPr>
              <a:t>csproj</a:t>
            </a:r>
            <a:r>
              <a:rPr lang="de-DE" dirty="0">
                <a:latin typeface="+mn-lt"/>
              </a:rPr>
              <a:t> Dateien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30B942-BA94-4565-BACF-895B01CB2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051" y="725258"/>
            <a:ext cx="2859764" cy="38854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B81AE6B-96BD-4C71-BDA2-C9F5860B06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2670" y="1933838"/>
            <a:ext cx="373219" cy="297254"/>
          </a:xfrm>
          <a:prstGeom prst="rect">
            <a:avLst/>
          </a:prstGeom>
        </p:spPr>
      </p:pic>
      <p:pic>
        <p:nvPicPr>
          <p:cNvPr id="6" name="Picture 2" descr="Smiling Face With Heart-Eyes on Apple iOS 12.1">
            <a:extLst>
              <a:ext uri="{FF2B5EF4-FFF2-40B4-BE49-F238E27FC236}">
                <a16:creationId xmlns:a16="http://schemas.microsoft.com/office/drawing/2014/main" id="{2012D073-CB7F-486B-90D8-67BA7D8C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347">
            <a:off x="7530841" y="1786420"/>
            <a:ext cx="592090" cy="5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2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Hosting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nuget.org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Kein Wartungsaufwandt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Öffentlich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File Share / Lokaler Ordner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Einfaches Testen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Verwaltung, Zugriff, Chaos</a:t>
            </a:r>
          </a:p>
          <a:p>
            <a:pPr marL="297000" lvl="1" indent="0">
              <a:buNone/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NuGet.Server</a:t>
            </a:r>
            <a:endParaRPr lang="de-DE" dirty="0">
              <a:latin typeface="+mn-lt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Simple Installation, kostenlos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Verwaltung sehr rudimentär, benötigt IIS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CE21333-6025-4B68-8305-D5D3F4A8A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6" y="1055982"/>
            <a:ext cx="4690665" cy="2739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28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Hosting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Azure </a:t>
            </a:r>
            <a:r>
              <a:rPr lang="de-DE" dirty="0" err="1">
                <a:latin typeface="+mn-lt"/>
              </a:rPr>
              <a:t>DevOps</a:t>
            </a:r>
            <a:r>
              <a:rPr lang="de-DE" dirty="0">
                <a:latin typeface="+mn-lt"/>
              </a:rPr>
              <a:t> NuGet Server</a:t>
            </a:r>
            <a:endParaRPr lang="de-DE" dirty="0"/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Einfache Installation,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hohe Integration in CI/CD Pipeline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Kosten pro User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dirty="0">
              <a:latin typeface="+mn-lt"/>
              <a:cs typeface="Calibri"/>
            </a:endParaRPr>
          </a:p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ProGet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Einfache Installation,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gute Verwaltungsmöglichkeiten,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Basis Version kostenlos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Kostenpflichtig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dirty="0">
              <a:latin typeface="+mn-lt"/>
              <a:cs typeface="Calibri"/>
            </a:endParaRPr>
          </a:p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Artifactory</a:t>
            </a:r>
            <a:r>
              <a:rPr lang="de-DE" dirty="0">
                <a:latin typeface="+mn-lt"/>
              </a:rPr>
              <a:t>, Team City, ...</a:t>
            </a:r>
            <a:endParaRPr lang="de-DE" dirty="0">
              <a:latin typeface="+mn-lt"/>
              <a:cs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1904AF-0718-416A-8EED-7A4A5FBC1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067694"/>
            <a:ext cx="3985924" cy="2375033"/>
          </a:xfrm>
          <a:prstGeom prst="rect">
            <a:avLst/>
          </a:prstGeom>
        </p:spPr>
      </p:pic>
      <p:pic>
        <p:nvPicPr>
          <p:cNvPr id="5" name="Picture 2" descr="Smiling Face With Heart-Eyes on Apple iOS 12.1">
            <a:extLst>
              <a:ext uri="{FF2B5EF4-FFF2-40B4-BE49-F238E27FC236}">
                <a16:creationId xmlns:a16="http://schemas.microsoft.com/office/drawing/2014/main" id="{6C863012-C0D4-44B2-B14C-9F3F899E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4045">
            <a:off x="229885" y="3292957"/>
            <a:ext cx="638261" cy="63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8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Was gibt es hier?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9"/>
            <a:ext cx="7921625" cy="3090886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r>
              <a:rPr lang="de-DE" dirty="0">
                <a:latin typeface="+mn-lt"/>
              </a:rPr>
              <a:t>Motivation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endParaRPr lang="de-DE" dirty="0"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r>
              <a:rPr lang="de-DE" dirty="0">
                <a:latin typeface="+mn-lt"/>
              </a:rPr>
              <a:t>Verpackt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endParaRPr lang="de-DE" dirty="0"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r>
              <a:rPr lang="de-DE" dirty="0">
                <a:latin typeface="+mn-lt"/>
              </a:rPr>
              <a:t>Verteilt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endParaRPr lang="de-DE" dirty="0"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r>
              <a:rPr lang="de-DE" dirty="0">
                <a:latin typeface="+mn-lt"/>
              </a:rPr>
              <a:t>Verfeinert</a:t>
            </a:r>
          </a:p>
        </p:txBody>
      </p:sp>
      <p:pic>
        <p:nvPicPr>
          <p:cNvPr id="11266" name="Picture 2" descr="NuGet logo">
            <a:extLst>
              <a:ext uri="{FF2B5EF4-FFF2-40B4-BE49-F238E27FC236}">
                <a16:creationId xmlns:a16="http://schemas.microsoft.com/office/drawing/2014/main" id="{9116EDDC-9FC2-481D-BF5F-DC77B6AD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91830"/>
            <a:ext cx="42291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25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Ã eine gute Tasse Tee zu schÃ¤tzen: Kermit der Frosch">
            <a:extLst>
              <a:ext uri="{FF2B5EF4-FFF2-40B4-BE49-F238E27FC236}">
                <a16:creationId xmlns:a16="http://schemas.microsoft.com/office/drawing/2014/main" id="{8880590F-CE54-4B33-A0B8-763D3000B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3" r="-17193"/>
          <a:stretch/>
        </p:blipFill>
        <p:spPr bwMode="auto">
          <a:xfrm>
            <a:off x="3619748" y="-20538"/>
            <a:ext cx="8585100" cy="50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Status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r>
              <a:rPr lang="de-DE" dirty="0">
                <a:latin typeface="+mn-lt"/>
              </a:rPr>
              <a:t>Verpackt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Verteilt</a:t>
            </a:r>
          </a:p>
          <a:p>
            <a:endParaRPr lang="de-DE" dirty="0">
              <a:latin typeface="+mn-lt"/>
            </a:endParaRPr>
          </a:p>
          <a:p>
            <a:pPr marL="269875" indent="-269875"/>
            <a:r>
              <a:rPr lang="de-DE" dirty="0">
                <a:latin typeface="+mn-lt"/>
              </a:rPr>
              <a:t>Verfeinert?</a:t>
            </a:r>
            <a:endParaRPr lang="de-DE" dirty="0">
              <a:latin typeface="+mn-lt"/>
              <a:cs typeface="Calibri"/>
            </a:endParaRPr>
          </a:p>
          <a:p>
            <a:pPr marL="269875" indent="-242570"/>
            <a:endParaRPr lang="de-DE" dirty="0">
              <a:latin typeface="+mn-lt"/>
              <a:cs typeface="Calibri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A56BED-0B98-4E32-A4AA-DB71D3B4E7B1}"/>
              </a:ext>
            </a:extLst>
          </p:cNvPr>
          <p:cNvSpPr/>
          <p:nvPr/>
        </p:nvSpPr>
        <p:spPr>
          <a:xfrm>
            <a:off x="3563888" y="-24544"/>
            <a:ext cx="3816424" cy="5023049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6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cap="all" baseline="0" dirty="0">
              <a:latin typeface="Calibri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72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err="1">
                <a:latin typeface="Calibri Fett"/>
              </a:rPr>
              <a:t>NuGet</a:t>
            </a:r>
            <a:r>
              <a:rPr lang="de-DE" dirty="0">
                <a:latin typeface="Calibri Fett"/>
              </a:rPr>
              <a:t> – </a:t>
            </a:r>
            <a:r>
              <a:rPr lang="de-DE">
                <a:solidFill>
                  <a:schemeClr val="accent1"/>
                </a:solidFill>
                <a:latin typeface="Calibri Fett"/>
              </a:rPr>
              <a:t>Neues™ .csproj</a:t>
            </a:r>
            <a:endParaRPr lang="de-DE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L="269875" indent="-269875"/>
            <a:r>
              <a:rPr lang="de-DE" dirty="0">
                <a:latin typeface="+mn-lt"/>
              </a:rPr>
              <a:t>So neu ist das gar nicht...</a:t>
            </a:r>
            <a:endParaRPr lang="de-DE" dirty="0"/>
          </a:p>
          <a:p>
            <a:pPr lvl="1">
              <a:buBlip>
                <a:blip r:embed="rId3"/>
              </a:buBlip>
            </a:pPr>
            <a:r>
              <a:rPr lang="de-DE" dirty="0">
                <a:latin typeface="+mn-lt"/>
                <a:cs typeface="Calibri"/>
              </a:rPr>
              <a:t>Eingeführt mit Visual Studio 2017</a:t>
            </a:r>
          </a:p>
          <a:p>
            <a:pPr marL="582930" lvl="1" indent="-285750">
              <a:buBlip>
                <a:blip r:embed="rId3"/>
              </a:buBlip>
            </a:pPr>
            <a:r>
              <a:rPr lang="de-DE" sz="1600" dirty="0">
                <a:latin typeface="Calibri"/>
                <a:cs typeface="Calibri"/>
              </a:rPr>
              <a:t>Nachdem </a:t>
            </a:r>
            <a:r>
              <a:rPr lang="de-DE" sz="1600" dirty="0" err="1">
                <a:latin typeface="Calibri"/>
                <a:cs typeface="Calibri"/>
              </a:rPr>
              <a:t>project.json</a:t>
            </a:r>
            <a:r>
              <a:rPr lang="de-DE" sz="1600" dirty="0">
                <a:latin typeface="Calibri"/>
                <a:cs typeface="Calibri"/>
              </a:rPr>
              <a:t> für .NET Core fallengelassen wurde</a:t>
            </a:r>
          </a:p>
          <a:p>
            <a:pPr marL="269875" indent="-269875"/>
            <a:endParaRPr lang="de-DE" sz="1700" dirty="0">
              <a:latin typeface="Calibri"/>
              <a:cs typeface="Calibri"/>
            </a:endParaRPr>
          </a:p>
          <a:p>
            <a:pPr marL="269875" indent="-269875"/>
            <a:r>
              <a:rPr lang="de-DE" sz="1700" dirty="0">
                <a:latin typeface="Calibri"/>
                <a:cs typeface="Calibri"/>
              </a:rPr>
              <a:t>Vorteile</a:t>
            </a:r>
          </a:p>
          <a:p>
            <a:pPr marL="555478" lvl="1" indent="-285750">
              <a:buBlip>
                <a:blip r:embed="rId3"/>
              </a:buBlip>
            </a:pPr>
            <a:r>
              <a:rPr lang="de-DE" sz="1600" dirty="0">
                <a:latin typeface="Calibri"/>
                <a:cs typeface="Calibri"/>
              </a:rPr>
              <a:t>Schlanker</a:t>
            </a:r>
          </a:p>
          <a:p>
            <a:pPr marL="555478" lvl="1" indent="-285750">
              <a:buBlip>
                <a:blip r:embed="rId3"/>
              </a:buBlip>
            </a:pPr>
            <a:r>
              <a:rPr lang="de-DE" dirty="0">
                <a:latin typeface="Calibri"/>
                <a:cs typeface="Calibri"/>
              </a:rPr>
              <a:t>Bearbeiten ohne Reload</a:t>
            </a:r>
          </a:p>
          <a:p>
            <a:pPr marL="555478" lvl="1" indent="-285750">
              <a:buBlip>
                <a:blip r:embed="rId3"/>
              </a:buBlip>
            </a:pPr>
            <a:r>
              <a:rPr lang="de-DE" dirty="0" err="1">
                <a:latin typeface="Calibri"/>
                <a:cs typeface="Calibri"/>
              </a:rPr>
              <a:t>Glob</a:t>
            </a:r>
            <a:r>
              <a:rPr lang="de-DE" dirty="0">
                <a:latin typeface="Calibri"/>
                <a:cs typeface="Calibri"/>
              </a:rPr>
              <a:t> Patterns (**/*.</a:t>
            </a:r>
            <a:r>
              <a:rPr lang="de-DE" dirty="0" err="1">
                <a:latin typeface="Calibri"/>
                <a:cs typeface="Calibri"/>
              </a:rPr>
              <a:t>cs</a:t>
            </a:r>
            <a:r>
              <a:rPr lang="de-DE" dirty="0">
                <a:latin typeface="Calibri"/>
                <a:cs typeface="Calibri"/>
              </a:rPr>
              <a:t>)</a:t>
            </a:r>
          </a:p>
          <a:p>
            <a:pPr marL="555478" lvl="1" indent="-285750">
              <a:buBlip>
                <a:blip r:embed="rId3"/>
              </a:buBlip>
            </a:pPr>
            <a:r>
              <a:rPr lang="de-DE" sz="1600" dirty="0">
                <a:latin typeface="Calibri"/>
                <a:cs typeface="Calibri"/>
              </a:rPr>
              <a:t>Version Control verträglicher</a:t>
            </a:r>
            <a:endParaRPr lang="de-DE" sz="1700" dirty="0">
              <a:latin typeface="Calibri"/>
              <a:cs typeface="Calibri"/>
            </a:endParaRPr>
          </a:p>
          <a:p>
            <a:pPr marL="539750" lvl="1" indent="-242570"/>
            <a:endParaRPr lang="de-DE" dirty="0">
              <a:latin typeface="Calibri"/>
              <a:cs typeface="Calibri"/>
            </a:endParaRPr>
          </a:p>
          <a:p>
            <a:pPr marL="269875" indent="-269875"/>
            <a:endParaRPr lang="de-DE" dirty="0">
              <a:latin typeface="Calibri"/>
              <a:cs typeface="Calibri"/>
            </a:endParaRPr>
          </a:p>
          <a:p>
            <a:pPr marL="269875" indent="-269875"/>
            <a:endParaRPr lang="de-DE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5811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>
                <a:latin typeface="Calibri Fett"/>
              </a:rPr>
              <a:t>NuGet</a:t>
            </a:r>
            <a:r>
              <a:rPr lang="de-DE" dirty="0">
                <a:latin typeface="Calibri Fett"/>
              </a:rPr>
              <a:t> – </a:t>
            </a:r>
            <a:r>
              <a:rPr lang="de-DE">
                <a:solidFill>
                  <a:schemeClr val="accent1"/>
                </a:solidFill>
                <a:latin typeface="Calibri Fett"/>
              </a:rPr>
              <a:t>&lt;PackageReference&gt;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Calibri"/>
                <a:cs typeface="Calibri"/>
              </a:rPr>
              <a:t>NuGet 4+</a:t>
            </a:r>
          </a:p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Calibri"/>
                <a:cs typeface="Calibri"/>
              </a:rPr>
              <a:t>NuGet Integration über &lt;</a:t>
            </a:r>
            <a:r>
              <a:rPr lang="de-DE" dirty="0" err="1">
                <a:latin typeface="Calibri"/>
                <a:cs typeface="Calibri"/>
              </a:rPr>
              <a:t>PackageReference</a:t>
            </a:r>
            <a:r>
              <a:rPr lang="de-DE" dirty="0">
                <a:latin typeface="Calibri"/>
                <a:cs typeface="Calibri"/>
              </a:rPr>
              <a:t>&gt;</a:t>
            </a:r>
            <a:endParaRPr lang="de-DE" dirty="0">
              <a:latin typeface="+mn-lt"/>
              <a:cs typeface="Calibri"/>
            </a:endParaRPr>
          </a:p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  <a:cs typeface="Calibri"/>
              </a:rPr>
              <a:t>Keine </a:t>
            </a:r>
            <a:r>
              <a:rPr lang="de-DE" dirty="0" err="1">
                <a:latin typeface="+mn-lt"/>
                <a:cs typeface="Calibri"/>
              </a:rPr>
              <a:t>packages.config</a:t>
            </a:r>
            <a:r>
              <a:rPr lang="de-DE" dirty="0">
                <a:latin typeface="+mn-lt"/>
                <a:cs typeface="Calibri"/>
              </a:rPr>
              <a:t> mehr</a:t>
            </a:r>
          </a:p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cs typeface="Calibri"/>
              </a:rPr>
              <a:t>Bessere Verwaltung transitiver Abhängigkeiten</a:t>
            </a:r>
            <a:endParaRPr lang="de-DE" dirty="0">
              <a:latin typeface="+mn-lt"/>
            </a:endParaRPr>
          </a:p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Schneller!</a:t>
            </a:r>
            <a:endParaRPr lang="de-DE" dirty="0">
              <a:latin typeface="+mn-lt"/>
              <a:cs typeface="Calibri"/>
            </a:endParaRPr>
          </a:p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Floating Versions</a:t>
            </a:r>
            <a:endParaRPr lang="de-DE" dirty="0">
              <a:latin typeface="+mn-lt"/>
              <a:cs typeface="Calibri"/>
            </a:endParaRPr>
          </a:p>
          <a:p>
            <a:pPr marL="269875" indent="-269875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Feingranulare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Konfigurationsmöglichkeiten</a:t>
            </a: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203837-EDC3-47FE-81E9-A9D69764F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1775"/>
            <a:ext cx="3181794" cy="2743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C86DA9F-2C3B-40DB-AB65-DCDFD5331F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975358"/>
            <a:ext cx="5369873" cy="20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33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F62E4D52-5291-47CB-B16D-6B9741D87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6742" b="56"/>
          <a:stretch/>
        </p:blipFill>
        <p:spPr>
          <a:xfrm flipH="1">
            <a:off x="3552028" y="-391"/>
            <a:ext cx="7390253" cy="500055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3F17344-96A2-4544-9C42-D23CF1AA5ECB}"/>
              </a:ext>
            </a:extLst>
          </p:cNvPr>
          <p:cNvSpPr/>
          <p:nvPr/>
        </p:nvSpPr>
        <p:spPr>
          <a:xfrm>
            <a:off x="3548230" y="0"/>
            <a:ext cx="3816424" cy="499850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6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cap="all" baseline="0" dirty="0">
              <a:latin typeface="Calibri Normal" charset="0"/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pPr marL="269875" indent="-269875"/>
            <a:r>
              <a:rPr lang="de-DE" dirty="0">
                <a:latin typeface="Calibri"/>
                <a:cs typeface="Calibri"/>
              </a:rPr>
              <a:t>Kann ich upgraden?</a:t>
            </a:r>
          </a:p>
          <a:p>
            <a:pPr marL="269875" indent="-269875"/>
            <a:endParaRPr lang="de-DE" dirty="0">
              <a:latin typeface="Calibri"/>
              <a:cs typeface="Calibri"/>
            </a:endParaRPr>
          </a:p>
          <a:p>
            <a:pPr marL="269875" indent="-269875"/>
            <a:r>
              <a:rPr lang="de-DE" dirty="0">
                <a:latin typeface="Calibri"/>
                <a:cs typeface="Calibri"/>
              </a:rPr>
              <a:t>Ja</a:t>
            </a:r>
          </a:p>
          <a:p>
            <a:pPr marL="555478" lvl="1" indent="-285750">
              <a:buBlip>
                <a:blip r:embed="rId4"/>
              </a:buBlip>
            </a:pPr>
            <a:r>
              <a:rPr lang="de-DE" dirty="0">
                <a:latin typeface="Calibri"/>
                <a:cs typeface="Calibri"/>
              </a:rPr>
              <a:t>Visual Studio 2017+</a:t>
            </a:r>
          </a:p>
          <a:p>
            <a:pPr marL="555478" lvl="1" indent="-285750">
              <a:buBlip>
                <a:blip r:embed="rId4"/>
              </a:buBlip>
            </a:pPr>
            <a:r>
              <a:rPr lang="de-DE" dirty="0">
                <a:latin typeface="Calibri"/>
                <a:cs typeface="Calibri"/>
              </a:rPr>
              <a:t>.NET Standard</a:t>
            </a:r>
          </a:p>
          <a:p>
            <a:pPr marL="555478" lvl="1" indent="-285750">
              <a:buBlip>
                <a:blip r:embed="rId4"/>
              </a:buBlip>
            </a:pPr>
            <a:r>
              <a:rPr lang="de-DE" dirty="0">
                <a:latin typeface="Calibri"/>
                <a:cs typeface="Calibri"/>
              </a:rPr>
              <a:t>.NET Core</a:t>
            </a:r>
          </a:p>
          <a:p>
            <a:pPr marL="555478" lvl="1" indent="-285750">
              <a:buBlip>
                <a:blip r:embed="rId4"/>
              </a:buBlip>
            </a:pPr>
            <a:r>
              <a:rPr lang="de-DE" dirty="0">
                <a:latin typeface="Calibri"/>
                <a:cs typeface="Calibri"/>
              </a:rPr>
              <a:t>.NET Framework</a:t>
            </a:r>
            <a:br>
              <a:rPr lang="de-DE" dirty="0">
                <a:latin typeface="Calibri"/>
                <a:cs typeface="Calibri"/>
              </a:rPr>
            </a:br>
            <a:r>
              <a:rPr lang="de-DE" dirty="0" err="1">
                <a:latin typeface="Calibri"/>
                <a:cs typeface="Calibri"/>
              </a:rPr>
              <a:t>Console</a:t>
            </a:r>
            <a:r>
              <a:rPr lang="de-DE" dirty="0">
                <a:latin typeface="Calibri"/>
                <a:cs typeface="Calibri"/>
              </a:rPr>
              <a:t> Apps, Class Libraries</a:t>
            </a:r>
          </a:p>
          <a:p>
            <a:endParaRPr lang="de-DE" dirty="0">
              <a:latin typeface="Calibri Normal"/>
              <a:cs typeface="Calibri"/>
            </a:endParaRPr>
          </a:p>
          <a:p>
            <a:r>
              <a:rPr lang="de-DE" dirty="0">
                <a:latin typeface="Calibri Normal"/>
                <a:cs typeface="Calibri"/>
              </a:rPr>
              <a:t>Nein</a:t>
            </a:r>
          </a:p>
          <a:p>
            <a:pPr marL="555478" lvl="1" indent="-285750">
              <a:buBlip>
                <a:blip r:embed="rId4"/>
              </a:buBlip>
            </a:pPr>
            <a:r>
              <a:rPr lang="de-DE" dirty="0">
                <a:latin typeface="Calibri Normal"/>
                <a:cs typeface="Calibri"/>
              </a:rPr>
              <a:t>.NET Framework</a:t>
            </a:r>
            <a:br>
              <a:rPr lang="de-DE" dirty="0">
                <a:latin typeface="Calibri Normal"/>
                <a:cs typeface="Calibri"/>
              </a:rPr>
            </a:br>
            <a:r>
              <a:rPr lang="de-DE" dirty="0">
                <a:latin typeface="Calibri Normal"/>
                <a:cs typeface="Calibri"/>
              </a:rPr>
              <a:t>ASP.NET, Forms, WPF, UWP, Xamarin</a:t>
            </a:r>
            <a:endParaRPr lang="de-DE" dirty="0">
              <a:latin typeface="Calibri"/>
              <a:cs typeface="Calibri"/>
            </a:endParaRPr>
          </a:p>
          <a:p>
            <a:pPr marL="269875" indent="-269875"/>
            <a:endParaRPr lang="de-DE" dirty="0">
              <a:latin typeface="Calibri Normal"/>
              <a:cs typeface="Calibri"/>
            </a:endParaRPr>
          </a:p>
          <a:p>
            <a:pPr marL="269875" indent="-269875"/>
            <a:endParaRPr lang="de-DE" dirty="0">
              <a:latin typeface="Calibri Normal"/>
              <a:cs typeface="Calibri"/>
            </a:endParaRPr>
          </a:p>
          <a:p>
            <a:pPr marL="269875" indent="-269875"/>
            <a:endParaRPr lang="de-DE" sz="1700" dirty="0">
              <a:latin typeface="Calibri"/>
              <a:cs typeface="Calibri"/>
            </a:endParaRPr>
          </a:p>
          <a:p>
            <a:pPr marL="539750" lvl="1" indent="-242570"/>
            <a:endParaRPr lang="de-DE" dirty="0">
              <a:latin typeface="Calibri"/>
              <a:cs typeface="Calibri"/>
            </a:endParaRPr>
          </a:p>
          <a:p>
            <a:pPr marL="269875" indent="-269875"/>
            <a:endParaRPr lang="de-DE" dirty="0">
              <a:latin typeface="Calibri"/>
              <a:cs typeface="Calibri"/>
            </a:endParaRPr>
          </a:p>
          <a:p>
            <a:pPr marL="269875" indent="-269875"/>
            <a:endParaRPr lang="de-DE" dirty="0"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>
                <a:latin typeface="Calibri Fett"/>
              </a:rPr>
              <a:t>NuGet</a:t>
            </a:r>
            <a:r>
              <a:rPr lang="de-DE" dirty="0">
                <a:latin typeface="Calibri Fett"/>
              </a:rPr>
              <a:t> – </a:t>
            </a:r>
            <a:r>
              <a:rPr lang="de-DE" dirty="0" err="1">
                <a:solidFill>
                  <a:schemeClr val="accent1"/>
                </a:solidFill>
                <a:latin typeface="Calibri Fett"/>
              </a:rPr>
              <a:t>Shut</a:t>
            </a:r>
            <a:r>
              <a:rPr lang="de-DE" dirty="0">
                <a:solidFill>
                  <a:schemeClr val="accent1"/>
                </a:solidFill>
                <a:latin typeface="Calibri Fett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Calibri Fett"/>
              </a:rPr>
              <a:t>up</a:t>
            </a:r>
            <a:r>
              <a:rPr lang="de-DE" dirty="0">
                <a:solidFill>
                  <a:schemeClr val="accent1"/>
                </a:solidFill>
                <a:latin typeface="Calibri Fett"/>
              </a:rPr>
              <a:t> &amp; </a:t>
            </a:r>
            <a:r>
              <a:rPr lang="de-DE" dirty="0" err="1">
                <a:solidFill>
                  <a:schemeClr val="accent1"/>
                </a:solidFill>
                <a:latin typeface="Calibri Fett"/>
              </a:rPr>
              <a:t>take</a:t>
            </a:r>
            <a:r>
              <a:rPr lang="de-DE" dirty="0">
                <a:solidFill>
                  <a:schemeClr val="accent1"/>
                </a:solidFill>
                <a:latin typeface="Calibri Fett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Calibri Fett"/>
              </a:rPr>
              <a:t>my</a:t>
            </a:r>
            <a:r>
              <a:rPr lang="de-DE" dirty="0">
                <a:solidFill>
                  <a:schemeClr val="accent1"/>
                </a:solidFill>
                <a:latin typeface="Calibri Fett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Calibri Fett"/>
              </a:rPr>
              <a:t>money</a:t>
            </a:r>
            <a:r>
              <a:rPr lang="de-DE" dirty="0">
                <a:solidFill>
                  <a:schemeClr val="accent1"/>
                </a:solidFill>
                <a:latin typeface="Calibri Fett"/>
              </a:rPr>
              <a:t>…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46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0AA2E1B4-0B4D-482F-BD44-F3AB8FC6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10" y="2433896"/>
            <a:ext cx="4645590" cy="247782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err="1">
                <a:latin typeface="Calibri Fett"/>
              </a:rPr>
              <a:t>NuGet</a:t>
            </a:r>
            <a:r>
              <a:rPr lang="de-DE" dirty="0">
                <a:latin typeface="Calibri Fett"/>
              </a:rPr>
              <a:t> – </a:t>
            </a:r>
            <a:r>
              <a:rPr lang="de-DE">
                <a:solidFill>
                  <a:schemeClr val="accent1"/>
                </a:solidFill>
                <a:latin typeface="Calibri Fett"/>
              </a:rPr>
              <a:t>Neues™ .csproj</a:t>
            </a:r>
            <a:endParaRPr lang="de-DE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r>
              <a:rPr lang="de-DE" dirty="0">
                <a:latin typeface="Calibri"/>
                <a:cs typeface="Calibri"/>
              </a:rPr>
              <a:t>Für .NET Core gemacht</a:t>
            </a:r>
          </a:p>
          <a:p>
            <a:endParaRPr lang="de-DE" dirty="0">
              <a:latin typeface="Calibri"/>
              <a:cs typeface="Calibri"/>
            </a:endParaRPr>
          </a:p>
          <a:p>
            <a:r>
              <a:rPr lang="de-DE" dirty="0">
                <a:latin typeface="Calibri"/>
                <a:cs typeface="Calibri"/>
              </a:rPr>
              <a:t>Multiplattform kompatibel</a:t>
            </a:r>
            <a:br>
              <a:rPr lang="de-DE" dirty="0">
                <a:latin typeface="Calibri"/>
                <a:cs typeface="Calibri"/>
              </a:rPr>
            </a:br>
            <a:r>
              <a:rPr lang="de-DE" dirty="0">
                <a:latin typeface="Calibri"/>
                <a:cs typeface="Calibri"/>
              </a:rPr>
              <a:t>Windows, MacOS, Linux</a:t>
            </a:r>
          </a:p>
          <a:p>
            <a:endParaRPr lang="de-DE" dirty="0">
              <a:latin typeface="Calibri"/>
              <a:cs typeface="Calibri"/>
            </a:endParaRPr>
          </a:p>
          <a:p>
            <a:r>
              <a:rPr lang="de-DE" dirty="0">
                <a:latin typeface="Calibri"/>
                <a:cs typeface="Calibri"/>
              </a:rPr>
              <a:t>Altes Projektformat</a:t>
            </a:r>
          </a:p>
          <a:p>
            <a:pPr marL="555478" lvl="1" indent="-285750">
              <a:buBlip>
                <a:blip r:embed="rId4"/>
              </a:buBlip>
            </a:pPr>
            <a:r>
              <a:rPr lang="de-DE" dirty="0">
                <a:latin typeface="Calibri"/>
                <a:cs typeface="Calibri"/>
              </a:rPr>
              <a:t>NuGet 2+</a:t>
            </a:r>
          </a:p>
          <a:p>
            <a:pPr marL="555478" lvl="1" indent="-285750">
              <a:buBlip>
                <a:blip r:embed="rId4"/>
              </a:buBlip>
            </a:pPr>
            <a:endParaRPr lang="de-DE" dirty="0">
              <a:latin typeface="Calibri"/>
              <a:cs typeface="Calibri"/>
            </a:endParaRPr>
          </a:p>
          <a:p>
            <a:r>
              <a:rPr lang="de-DE" dirty="0">
                <a:latin typeface="Calibri"/>
                <a:cs typeface="Calibri"/>
              </a:rPr>
              <a:t>Neues Projektformat</a:t>
            </a:r>
          </a:p>
          <a:p>
            <a:pPr marL="555478" lvl="1" indent="-285750">
              <a:buBlip>
                <a:blip r:embed="rId4"/>
              </a:buBlip>
            </a:pPr>
            <a:r>
              <a:rPr lang="de-DE" dirty="0">
                <a:latin typeface="Calibri"/>
                <a:cs typeface="Calibri"/>
              </a:rPr>
              <a:t>NuGet 4+</a:t>
            </a:r>
          </a:p>
          <a:p>
            <a:endParaRPr lang="de-DE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89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Mehr als eine Library…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r>
              <a:rPr lang="de-DE" dirty="0" err="1">
                <a:latin typeface="+mn-lt"/>
              </a:rPr>
              <a:t>BuildBundlerMinifier</a:t>
            </a:r>
            <a:endParaRPr lang="de-DE" dirty="0">
              <a:latin typeface="+mn-lt"/>
            </a:endParaRPr>
          </a:p>
          <a:p>
            <a:pPr lvl="1">
              <a:buBlip>
                <a:blip r:embed="rId3"/>
              </a:buBlip>
            </a:pPr>
            <a:r>
              <a:rPr lang="de-DE" dirty="0">
                <a:latin typeface="+mn-lt"/>
              </a:rPr>
              <a:t>CSS/JS </a:t>
            </a:r>
            <a:r>
              <a:rPr lang="de-DE" dirty="0" err="1">
                <a:latin typeface="+mn-lt"/>
              </a:rPr>
              <a:t>Minification</a:t>
            </a:r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Entity Framework 6</a:t>
            </a:r>
          </a:p>
          <a:p>
            <a:pPr lvl="1">
              <a:buBlip>
                <a:blip r:embed="rId3"/>
              </a:buBlip>
            </a:pPr>
            <a:r>
              <a:rPr lang="de-DE" dirty="0" err="1">
                <a:latin typeface="+mn-lt"/>
              </a:rPr>
              <a:t>Tooling</a:t>
            </a:r>
            <a:r>
              <a:rPr lang="de-DE" dirty="0">
                <a:latin typeface="+mn-lt"/>
              </a:rPr>
              <a:t> über Package Manager </a:t>
            </a:r>
            <a:r>
              <a:rPr lang="de-DE" dirty="0" err="1">
                <a:latin typeface="+mn-lt"/>
              </a:rPr>
              <a:t>Console</a:t>
            </a:r>
            <a:endParaRPr lang="de-DE" dirty="0">
              <a:latin typeface="+mn-lt"/>
            </a:endParaRPr>
          </a:p>
          <a:p>
            <a:r>
              <a:rPr lang="de-DE" dirty="0" err="1">
                <a:latin typeface="+mn-lt"/>
              </a:rPr>
              <a:t>Fody</a:t>
            </a:r>
            <a:endParaRPr lang="de-DE" dirty="0">
              <a:latin typeface="+mn-lt"/>
            </a:endParaRPr>
          </a:p>
          <a:p>
            <a:pPr lvl="1">
              <a:buBlip>
                <a:blip r:embed="rId3"/>
              </a:buBlip>
            </a:pPr>
            <a:r>
              <a:rPr lang="de-DE" dirty="0">
                <a:latin typeface="+mn-lt"/>
              </a:rPr>
              <a:t>Assembly Weaver</a:t>
            </a:r>
          </a:p>
          <a:p>
            <a:pPr lvl="1">
              <a:buBlip>
                <a:blip r:embed="rId3"/>
              </a:buBlip>
            </a:pPr>
            <a:r>
              <a:rPr lang="de-DE" dirty="0">
                <a:latin typeface="+mn-lt"/>
              </a:rPr>
              <a:t>Modifiziert den IL Code nach dem </a:t>
            </a:r>
            <a:r>
              <a:rPr lang="de-DE" dirty="0" err="1">
                <a:latin typeface="+mn-lt"/>
              </a:rPr>
              <a:t>Build</a:t>
            </a:r>
            <a:endParaRPr lang="de-DE" dirty="0">
              <a:latin typeface="+mn-lt"/>
            </a:endParaRPr>
          </a:p>
          <a:p>
            <a:pPr lvl="1">
              <a:buBlip>
                <a:blip r:embed="rId3"/>
              </a:buBlip>
            </a:pPr>
            <a:r>
              <a:rPr lang="de-DE" dirty="0">
                <a:latin typeface="+mn-lt"/>
              </a:rPr>
              <a:t>Ermöglicht Aspektorientierte Programmierung</a:t>
            </a:r>
          </a:p>
          <a:p>
            <a:r>
              <a:rPr lang="de-DE" dirty="0">
                <a:latin typeface="+mn-lt"/>
              </a:rPr>
              <a:t>LargeAddressAware</a:t>
            </a:r>
          </a:p>
          <a:p>
            <a:pPr lvl="1">
              <a:buBlip>
                <a:blip r:embed="rId3"/>
              </a:buBlip>
            </a:pPr>
            <a:r>
              <a:rPr lang="de-DE" dirty="0">
                <a:latin typeface="+mn-lt"/>
              </a:rPr>
              <a:t>Markiert eine </a:t>
            </a:r>
            <a:r>
              <a:rPr lang="de-DE" dirty="0" err="1">
                <a:latin typeface="+mn-lt"/>
              </a:rPr>
              <a:t>Executable</a:t>
            </a:r>
            <a:r>
              <a:rPr lang="de-DE" dirty="0">
                <a:latin typeface="+mn-lt"/>
              </a:rPr>
              <a:t> als LARGEADDRESSAWARE</a:t>
            </a:r>
          </a:p>
          <a:p>
            <a:endParaRPr lang="de-DE" dirty="0">
              <a:latin typeface="+mn-lt"/>
            </a:endParaRPr>
          </a:p>
        </p:txBody>
      </p:sp>
      <p:pic>
        <p:nvPicPr>
          <p:cNvPr id="1026" name="Picture 2" descr="Image result for like a sir">
            <a:extLst>
              <a:ext uri="{FF2B5EF4-FFF2-40B4-BE49-F238E27FC236}">
                <a16:creationId xmlns:a16="http://schemas.microsoft.com/office/drawing/2014/main" id="{EA8AB16C-FE0B-4F8E-9E7F-FDE40A8B0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25511" y="1549987"/>
            <a:ext cx="2486689" cy="319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632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Folders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r>
              <a:rPr lang="de-DE" dirty="0">
                <a:latin typeface="+mn-lt"/>
              </a:rPr>
              <a:t>/</a:t>
            </a:r>
            <a:r>
              <a:rPr lang="de-DE" dirty="0" err="1">
                <a:latin typeface="+mn-lt"/>
              </a:rPr>
              <a:t>lib</a:t>
            </a:r>
            <a:endParaRPr lang="de-DE" dirty="0">
              <a:latin typeface="+mn-lt"/>
            </a:endParaRPr>
          </a:p>
          <a:p>
            <a:pPr lvl="1">
              <a:buBlip>
                <a:blip r:embed="rId3"/>
              </a:buBlip>
            </a:pPr>
            <a:r>
              <a:rPr lang="de-DE" dirty="0">
                <a:latin typeface="+mn-lt"/>
              </a:rPr>
              <a:t>.NET </a:t>
            </a:r>
            <a:r>
              <a:rPr lang="de-DE" dirty="0" err="1">
                <a:latin typeface="+mn-lt"/>
              </a:rPr>
              <a:t>Assemblies</a:t>
            </a:r>
            <a:r>
              <a:rPr lang="de-DE" dirty="0">
                <a:latin typeface="+mn-lt"/>
              </a:rPr>
              <a:t> / Referenzen</a:t>
            </a:r>
          </a:p>
          <a:p>
            <a:r>
              <a:rPr lang="de-DE" dirty="0">
                <a:latin typeface="+mn-lt"/>
              </a:rPr>
              <a:t>/</a:t>
            </a:r>
            <a:r>
              <a:rPr lang="de-DE" dirty="0" err="1">
                <a:latin typeface="+mn-lt"/>
              </a:rPr>
              <a:t>content</a:t>
            </a:r>
            <a:endParaRPr lang="de-DE" dirty="0">
              <a:latin typeface="+mn-lt"/>
            </a:endParaRPr>
          </a:p>
          <a:p>
            <a:pPr lvl="1">
              <a:buBlip>
                <a:blip r:embed="rId3"/>
              </a:buBlip>
            </a:pPr>
            <a:r>
              <a:rPr lang="de-DE" dirty="0">
                <a:latin typeface="+mn-lt"/>
              </a:rPr>
              <a:t>Projekt Dateien</a:t>
            </a:r>
          </a:p>
          <a:p>
            <a:r>
              <a:rPr lang="de-DE" dirty="0">
                <a:latin typeface="+mn-lt"/>
              </a:rPr>
              <a:t>/</a:t>
            </a:r>
            <a:r>
              <a:rPr lang="de-DE" dirty="0" err="1">
                <a:latin typeface="+mn-lt"/>
              </a:rPr>
              <a:t>build</a:t>
            </a:r>
            <a:endParaRPr lang="de-DE" dirty="0">
              <a:latin typeface="+mn-lt"/>
            </a:endParaRPr>
          </a:p>
          <a:p>
            <a:pPr lvl="1">
              <a:buBlip>
                <a:blip r:embed="rId3"/>
              </a:buBlip>
            </a:pPr>
            <a:r>
              <a:rPr lang="de-DE" dirty="0" err="1">
                <a:latin typeface="+mn-lt"/>
              </a:rPr>
              <a:t>Build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Steps</a:t>
            </a:r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/</a:t>
            </a:r>
            <a:r>
              <a:rPr lang="de-DE" dirty="0" err="1">
                <a:latin typeface="+mn-lt"/>
              </a:rPr>
              <a:t>tools</a:t>
            </a:r>
            <a:endParaRPr lang="de-DE" dirty="0">
              <a:latin typeface="+mn-lt"/>
            </a:endParaRPr>
          </a:p>
          <a:p>
            <a:pPr lvl="1">
              <a:buBlip>
                <a:blip r:embed="rId3"/>
              </a:buBlip>
            </a:pPr>
            <a:r>
              <a:rPr lang="de-DE" dirty="0" err="1">
                <a:latin typeface="+mn-lt"/>
              </a:rPr>
              <a:t>Powershell</a:t>
            </a:r>
            <a:r>
              <a:rPr lang="de-DE" dirty="0">
                <a:latin typeface="+mn-lt"/>
              </a:rPr>
              <a:t> Scripts, </a:t>
            </a:r>
            <a:r>
              <a:rPr lang="de-DE" dirty="0" err="1">
                <a:latin typeface="+mn-lt"/>
              </a:rPr>
              <a:t>Binaries</a:t>
            </a:r>
            <a:endParaRPr lang="de-DE" dirty="0">
              <a:latin typeface="+mn-lt"/>
            </a:endParaRPr>
          </a:p>
        </p:txBody>
      </p:sp>
      <p:pic>
        <p:nvPicPr>
          <p:cNvPr id="1026" name="Picture 2" descr="https://i.kym-cdn.com/entries/icons/original/000/006/428/637738.jpg">
            <a:extLst>
              <a:ext uri="{FF2B5EF4-FFF2-40B4-BE49-F238E27FC236}">
                <a16:creationId xmlns:a16="http://schemas.microsoft.com/office/drawing/2014/main" id="{35C3EE6C-D3BD-4E05-AA10-415A50375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r="-5512"/>
          <a:stretch/>
        </p:blipFill>
        <p:spPr bwMode="auto">
          <a:xfrm>
            <a:off x="3600772" y="0"/>
            <a:ext cx="9144000" cy="49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A56BED-0B98-4E32-A4AA-DB71D3B4E7B1}"/>
              </a:ext>
            </a:extLst>
          </p:cNvPr>
          <p:cNvSpPr/>
          <p:nvPr/>
        </p:nvSpPr>
        <p:spPr>
          <a:xfrm>
            <a:off x="3563888" y="0"/>
            <a:ext cx="2376264" cy="499850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6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cap="all" baseline="0" dirty="0">
              <a:latin typeface="Calibri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223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81EB65E-9B79-4DA7-B6E5-A311BE0D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94" y="34982"/>
            <a:ext cx="4096479" cy="325924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/</a:t>
            </a:r>
            <a:r>
              <a:rPr lang="de-DE" dirty="0" err="1">
                <a:solidFill>
                  <a:schemeClr val="accent1"/>
                </a:solidFill>
              </a:rPr>
              <a:t>content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4320853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Altes Projektformat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/</a:t>
            </a:r>
            <a:r>
              <a:rPr lang="de-DE" dirty="0" err="1">
                <a:latin typeface="+mn-lt"/>
              </a:rPr>
              <a:t>content</a:t>
            </a:r>
            <a:endParaRPr lang="de-DE" dirty="0">
              <a:latin typeface="+mn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Neues Projektformat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/</a:t>
            </a:r>
            <a:r>
              <a:rPr lang="de-DE" dirty="0" err="1">
                <a:latin typeface="+mn-lt"/>
              </a:rPr>
              <a:t>contentFiles</a:t>
            </a: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Source File </a:t>
            </a:r>
            <a:r>
              <a:rPr lang="de-DE" dirty="0" err="1">
                <a:latin typeface="+mn-lt"/>
              </a:rPr>
              <a:t>Transformations</a:t>
            </a:r>
            <a:endParaRPr lang="de-DE" dirty="0">
              <a:latin typeface="+mn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Generieren Source Code Dateien während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der Paket Installation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.pp Erweiterung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Erlaubt die Verwendung von Tokens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80254C4-A05A-4D33-84F8-E76B3ED59C7C}"/>
              </a:ext>
            </a:extLst>
          </p:cNvPr>
          <p:cNvGrpSpPr/>
          <p:nvPr/>
        </p:nvGrpSpPr>
        <p:grpSpPr>
          <a:xfrm>
            <a:off x="6271148" y="3617388"/>
            <a:ext cx="1076814" cy="1019317"/>
            <a:chOff x="-2191793" y="2339224"/>
            <a:chExt cx="1076814" cy="1019317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99C6130-875E-4FF9-B63E-EDA4DF4E1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8281" y="2339224"/>
              <a:ext cx="1009791" cy="1019317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16BC646-0039-4404-BA41-E9407660A656}"/>
                </a:ext>
              </a:extLst>
            </p:cNvPr>
            <p:cNvSpPr txBox="1"/>
            <p:nvPr/>
          </p:nvSpPr>
          <p:spPr>
            <a:xfrm>
              <a:off x="-2191793" y="2525716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458CD3E-4FAB-4A6D-8401-8C1BE20B860B}"/>
              </a:ext>
            </a:extLst>
          </p:cNvPr>
          <p:cNvGrpSpPr/>
          <p:nvPr/>
        </p:nvGrpSpPr>
        <p:grpSpPr>
          <a:xfrm>
            <a:off x="7640462" y="3617386"/>
            <a:ext cx="1076814" cy="1019317"/>
            <a:chOff x="7630268" y="3425679"/>
            <a:chExt cx="1076814" cy="101931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B60D7DF-4CAE-4935-A376-DEA3C8574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780" y="3425679"/>
              <a:ext cx="1009791" cy="1019317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7EB8473-AC00-4A85-9970-136BFEEEC5FC}"/>
                </a:ext>
              </a:extLst>
            </p:cNvPr>
            <p:cNvSpPr txBox="1"/>
            <p:nvPr/>
          </p:nvSpPr>
          <p:spPr>
            <a:xfrm>
              <a:off x="7630268" y="3612171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OLD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C5C8FAEF-4897-4832-948E-238A8F347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3366120"/>
            <a:ext cx="571500" cy="571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CFAD4A5-5FCB-466F-877C-4E464A560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363838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640C68F-8879-4704-8297-88888A7A8CB6}"/>
              </a:ext>
            </a:extLst>
          </p:cNvPr>
          <p:cNvGrpSpPr/>
          <p:nvPr/>
        </p:nvGrpSpPr>
        <p:grpSpPr>
          <a:xfrm>
            <a:off x="6271148" y="3617388"/>
            <a:ext cx="1076814" cy="1019317"/>
            <a:chOff x="-2191793" y="2339224"/>
            <a:chExt cx="1076814" cy="1019317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D8646D2-CF9F-4F88-BB07-7D08D579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8281" y="2339224"/>
              <a:ext cx="1009791" cy="1019317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6217F6E-4476-4CA7-BCBE-1433CDC39079}"/>
                </a:ext>
              </a:extLst>
            </p:cNvPr>
            <p:cNvSpPr txBox="1"/>
            <p:nvPr/>
          </p:nvSpPr>
          <p:spPr>
            <a:xfrm>
              <a:off x="-2191793" y="2525716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DEA2B7C-F5B6-4C82-886A-21B98ADEEBEE}"/>
              </a:ext>
            </a:extLst>
          </p:cNvPr>
          <p:cNvGrpSpPr/>
          <p:nvPr/>
        </p:nvGrpSpPr>
        <p:grpSpPr>
          <a:xfrm>
            <a:off x="7640462" y="3617386"/>
            <a:ext cx="1076814" cy="1019317"/>
            <a:chOff x="7630268" y="3425679"/>
            <a:chExt cx="1076814" cy="1019317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53566399-2237-42C7-BF02-4DB558FBC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780" y="3425679"/>
              <a:ext cx="1009791" cy="1019317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550942BB-27C5-4619-B9F2-73B177C22D23}"/>
                </a:ext>
              </a:extLst>
            </p:cNvPr>
            <p:cNvSpPr txBox="1"/>
            <p:nvPr/>
          </p:nvSpPr>
          <p:spPr>
            <a:xfrm>
              <a:off x="7630268" y="3612171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OLD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NuGet</a:t>
            </a:r>
            <a:r>
              <a:rPr lang="de-DE" dirty="0"/>
              <a:t> </a:t>
            </a:r>
            <a:r>
              <a:rPr lang="de-DE"/>
              <a:t>– </a:t>
            </a:r>
            <a:r>
              <a:rPr lang="de-DE">
                <a:solidFill>
                  <a:schemeClr val="accent1"/>
                </a:solidFill>
              </a:rPr>
              <a:t>XDT Transformationen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5472981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 err="1"/>
              <a:t>Config</a:t>
            </a:r>
            <a:r>
              <a:rPr lang="de-DE" dirty="0"/>
              <a:t> File </a:t>
            </a:r>
            <a:r>
              <a:rPr lang="de-DE" dirty="0" err="1"/>
              <a:t>Transfomations</a:t>
            </a:r>
            <a:endParaRPr lang="de-DE" dirty="0"/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/>
              <a:t>Erlaubt das Verändern von</a:t>
            </a:r>
            <a:br>
              <a:rPr lang="de-DE" dirty="0"/>
            </a:br>
            <a:r>
              <a:rPr lang="de-DE" dirty="0"/>
              <a:t>Konfigurationsdateien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/>
              <a:t>Vorzüglich für WCF Client Libraries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/>
              <a:t>Basic </a:t>
            </a:r>
            <a:r>
              <a:rPr lang="de-DE" dirty="0" err="1"/>
              <a:t>Transformations</a:t>
            </a:r>
            <a:endParaRPr lang="de-DE" dirty="0"/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 err="1"/>
              <a:t>app.config.transform</a:t>
            </a:r>
            <a:endParaRPr lang="de-DE" dirty="0"/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endParaRPr lang="de-DE" dirty="0"/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 err="1"/>
              <a:t>app.config.install.xdt</a:t>
            </a:r>
            <a:endParaRPr lang="de-DE" dirty="0"/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 err="1"/>
              <a:t>app.config.uninstall.xdt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A984E7-ACCA-4522-9ED6-EFE26F8672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94" y="-65591"/>
            <a:ext cx="4353301" cy="35745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04163B-FAD6-466A-9848-DA74EFD68D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3366120"/>
            <a:ext cx="571500" cy="571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3F33B8-9776-41B7-8101-9C2FAF6146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30" y="3486411"/>
            <a:ext cx="645902" cy="6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2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B6FC898-9CA9-4D60-857F-5648631D3EEB}"/>
              </a:ext>
            </a:extLst>
          </p:cNvPr>
          <p:cNvGrpSpPr/>
          <p:nvPr/>
        </p:nvGrpSpPr>
        <p:grpSpPr>
          <a:xfrm>
            <a:off x="6271148" y="3617388"/>
            <a:ext cx="1076814" cy="1019317"/>
            <a:chOff x="-2191793" y="2339224"/>
            <a:chExt cx="1076814" cy="101931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B76EB39-4647-4A90-A927-664C9857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8281" y="2339224"/>
              <a:ext cx="1009791" cy="1019317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DDA974B-819A-4403-881B-F6FA35CCDE9F}"/>
                </a:ext>
              </a:extLst>
            </p:cNvPr>
            <p:cNvSpPr txBox="1"/>
            <p:nvPr/>
          </p:nvSpPr>
          <p:spPr>
            <a:xfrm>
              <a:off x="-2191793" y="2525716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A8A27B6-BD67-4FE2-B176-DC300D9D6354}"/>
              </a:ext>
            </a:extLst>
          </p:cNvPr>
          <p:cNvGrpSpPr/>
          <p:nvPr/>
        </p:nvGrpSpPr>
        <p:grpSpPr>
          <a:xfrm>
            <a:off x="7640462" y="3617386"/>
            <a:ext cx="1076814" cy="1019317"/>
            <a:chOff x="7630268" y="3425679"/>
            <a:chExt cx="1076814" cy="10193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82F6045-57DB-42DC-BF98-26DFB4978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780" y="3425679"/>
              <a:ext cx="1009791" cy="1019317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D259354-C0F8-4E58-B63F-DCE074D4EC2A}"/>
                </a:ext>
              </a:extLst>
            </p:cNvPr>
            <p:cNvSpPr txBox="1"/>
            <p:nvPr/>
          </p:nvSpPr>
          <p:spPr>
            <a:xfrm>
              <a:off x="7630268" y="3612171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OLD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/</a:t>
            </a:r>
            <a:r>
              <a:rPr lang="de-DE" dirty="0" err="1">
                <a:solidFill>
                  <a:schemeClr val="accent1"/>
                </a:solidFill>
              </a:rPr>
              <a:t>tools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pPr marL="269875" indent="-269875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err="1">
                <a:latin typeface="+mn-lt"/>
              </a:rPr>
              <a:t>Init</a:t>
            </a:r>
            <a:r>
              <a:rPr lang="de-DE" dirty="0">
                <a:latin typeface="+mn-lt"/>
              </a:rPr>
              <a:t> / </a:t>
            </a:r>
            <a:r>
              <a:rPr lang="de-DE" err="1">
                <a:latin typeface="+mn-lt"/>
              </a:rPr>
              <a:t>Install</a:t>
            </a:r>
            <a:r>
              <a:rPr lang="de-DE" dirty="0">
                <a:latin typeface="+mn-lt"/>
              </a:rPr>
              <a:t> / </a:t>
            </a:r>
            <a:r>
              <a:rPr lang="de-DE" err="1">
                <a:latin typeface="+mn-lt"/>
              </a:rPr>
              <a:t>Uninstall</a:t>
            </a:r>
            <a:r>
              <a:rPr lang="de-DE" dirty="0">
                <a:latin typeface="+mn-lt"/>
              </a:rPr>
              <a:t> Scripts</a:t>
            </a:r>
            <a:endParaRPr lang="de-DE"/>
          </a:p>
          <a:p>
            <a:pPr marL="539750" lvl="1" indent="-24257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init.ps1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install.ps1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uninstall.ps1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Werden automatisch ausgeführt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>
              <a:latin typeface="+mn-lt"/>
              <a:cs typeface="Calibri"/>
            </a:endParaRPr>
          </a:p>
          <a:p>
            <a:pPr marL="269875" indent="-269875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Zusätzliche Tools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Ausführbare Dateien</a:t>
            </a:r>
            <a:endParaRPr lang="de-DE" dirty="0">
              <a:latin typeface="+mn-lt"/>
              <a:cs typeface="Calibri"/>
            </a:endParaRPr>
          </a:p>
          <a:p>
            <a:pPr marL="539750" lvl="1" indent="-24257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Verfügbar über die Package Manager </a:t>
            </a:r>
            <a:r>
              <a:rPr lang="de-DE">
                <a:latin typeface="+mn-lt"/>
              </a:rPr>
              <a:t>Console</a:t>
            </a:r>
            <a:endParaRPr lang="de-DE">
              <a:latin typeface="+mn-lt"/>
              <a:cs typeface="Calibri"/>
            </a:endParaRPr>
          </a:p>
          <a:p>
            <a:pPr marL="269875" indent="-269875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>
              <a:latin typeface="+mn-lt"/>
              <a:cs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3559BC7-1D2E-4A48-941E-3E94C6C2C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3366120"/>
            <a:ext cx="571500" cy="571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DDDFB79-4517-465B-8C66-B22F12C34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30" y="3486411"/>
            <a:ext cx="645902" cy="6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7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Wer bin ich?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9"/>
            <a:ext cx="7921625" cy="3090886"/>
          </a:xfrm>
          <a:prstGeom prst="rect">
            <a:avLst/>
          </a:prstGeom>
        </p:spPr>
        <p:txBody>
          <a:bodyPr lIns="0" tIns="0" rIns="0" bIns="0" anchor="t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L="269875" marR="0" lvl="0" indent="-269875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r>
              <a:rPr lang="de-DE" dirty="0"/>
              <a:t>Jens Lorek</a:t>
            </a:r>
          </a:p>
          <a:p>
            <a:pPr marL="269875" marR="0" lvl="0" indent="-269875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endParaRPr lang="de-DE" dirty="0"/>
          </a:p>
          <a:p>
            <a:pPr marL="269875" marR="0" lvl="0" indent="-269875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r>
              <a:rPr lang="de-DE" dirty="0"/>
              <a:t>Software Engineer bei Accso – </a:t>
            </a:r>
            <a:r>
              <a:rPr lang="de-DE" dirty="0" err="1"/>
              <a:t>Accelerated</a:t>
            </a:r>
            <a:r>
              <a:rPr lang="de-DE" dirty="0"/>
              <a:t> Solutions</a:t>
            </a:r>
          </a:p>
          <a:p>
            <a:pPr marL="269875" marR="0" lvl="0" indent="-269875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tabLst/>
              <a:defRPr/>
            </a:pPr>
            <a:endParaRPr lang="de-DE" dirty="0"/>
          </a:p>
          <a:p>
            <a:pPr marL="269875" lvl="0" indent="-269875">
              <a:defRPr/>
            </a:pPr>
            <a:r>
              <a:rPr lang="de-DE" dirty="0"/>
              <a:t>github.com/</a:t>
            </a:r>
            <a:r>
              <a:rPr lang="de-DE" dirty="0" err="1"/>
              <a:t>jlorek</a:t>
            </a:r>
            <a:endParaRPr lang="de-DE" dirty="0"/>
          </a:p>
          <a:p>
            <a:pPr marL="269875" lvl="0" indent="-269875">
              <a:defRPr/>
            </a:pPr>
            <a:endParaRPr lang="de-DE" dirty="0"/>
          </a:p>
        </p:txBody>
      </p:sp>
      <p:pic>
        <p:nvPicPr>
          <p:cNvPr id="8" name="Picture 2" descr="NuGet logo">
            <a:extLst>
              <a:ext uri="{FF2B5EF4-FFF2-40B4-BE49-F238E27FC236}">
                <a16:creationId xmlns:a16="http://schemas.microsoft.com/office/drawing/2014/main" id="{D36C181E-DEF1-40C4-88CB-CD9192375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91830"/>
            <a:ext cx="42291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43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8AD596-80D9-4B3E-B86A-395E67DECCCE}"/>
              </a:ext>
            </a:extLst>
          </p:cNvPr>
          <p:cNvGrpSpPr/>
          <p:nvPr/>
        </p:nvGrpSpPr>
        <p:grpSpPr>
          <a:xfrm>
            <a:off x="6271148" y="3617388"/>
            <a:ext cx="1076814" cy="1019317"/>
            <a:chOff x="-2191793" y="2339224"/>
            <a:chExt cx="1076814" cy="101931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55BCAD7-1CF7-4CD0-8159-C37CA984A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8281" y="2339224"/>
              <a:ext cx="1009791" cy="1019317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9C718EF-7FDE-4819-9E20-AD8A22BC9BFF}"/>
                </a:ext>
              </a:extLst>
            </p:cNvPr>
            <p:cNvSpPr txBox="1"/>
            <p:nvPr/>
          </p:nvSpPr>
          <p:spPr>
            <a:xfrm>
              <a:off x="-2191793" y="2525716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33401E8-2B84-4A3D-B900-B44C89811746}"/>
              </a:ext>
            </a:extLst>
          </p:cNvPr>
          <p:cNvGrpSpPr/>
          <p:nvPr/>
        </p:nvGrpSpPr>
        <p:grpSpPr>
          <a:xfrm>
            <a:off x="7640462" y="3617386"/>
            <a:ext cx="1076814" cy="1019317"/>
            <a:chOff x="7630268" y="3425679"/>
            <a:chExt cx="1076814" cy="1019317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5BE0F501-490F-4507-85FC-E17F74B8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780" y="3425679"/>
              <a:ext cx="1009791" cy="101931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8A8B0B8-BAC4-49BD-B00E-39C27954B2F0}"/>
                </a:ext>
              </a:extLst>
            </p:cNvPr>
            <p:cNvSpPr txBox="1"/>
            <p:nvPr/>
          </p:nvSpPr>
          <p:spPr>
            <a:xfrm>
              <a:off x="7630268" y="3612171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OLD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NuGet Package Type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„</a:t>
            </a:r>
            <a:r>
              <a:rPr lang="de-DE" dirty="0" err="1">
                <a:latin typeface="+mn-lt"/>
              </a:rPr>
              <a:t>Dependency</a:t>
            </a:r>
            <a:r>
              <a:rPr lang="de-DE" dirty="0">
                <a:latin typeface="+mn-lt"/>
              </a:rPr>
              <a:t>“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Standard Wert, ein ganz gewöhnliches NuGet Paket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„</a:t>
            </a:r>
            <a:r>
              <a:rPr lang="de-DE" dirty="0" err="1">
                <a:latin typeface="+mn-lt"/>
              </a:rPr>
              <a:t>DotnetCliTool</a:t>
            </a:r>
            <a:r>
              <a:rPr lang="de-DE" dirty="0">
                <a:latin typeface="+mn-lt"/>
              </a:rPr>
              <a:t>“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Erweiterungen für die </a:t>
            </a:r>
            <a:r>
              <a:rPr lang="de-DE" dirty="0" err="1">
                <a:latin typeface="+mn-lt"/>
              </a:rPr>
              <a:t>dotnet</a:t>
            </a:r>
            <a:r>
              <a:rPr lang="de-DE" dirty="0">
                <a:latin typeface="+mn-lt"/>
              </a:rPr>
              <a:t> CLI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Können über die Kommandozeile verwendet werden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„Template“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Projekt </a:t>
            </a:r>
            <a:r>
              <a:rPr lang="de-DE">
                <a:latin typeface="+mn-lt"/>
              </a:rPr>
              <a:t>Template für „</a:t>
            </a:r>
            <a:r>
              <a:rPr lang="de-DE" dirty="0" err="1">
                <a:latin typeface="+mn-lt"/>
              </a:rPr>
              <a:t>dotnet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new</a:t>
            </a:r>
            <a:r>
              <a:rPr lang="de-DE" dirty="0">
                <a:latin typeface="+mn-lt"/>
              </a:rPr>
              <a:t>“</a:t>
            </a:r>
          </a:p>
          <a:p>
            <a:pPr marL="0" indent="0">
              <a:buNone/>
            </a:pPr>
            <a:endParaRPr lang="de-DE" dirty="0"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A124D2-A8A5-420E-AC06-6969CD8A4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85642" y="3555543"/>
            <a:ext cx="571500" cy="5715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6E8A2D-954B-492F-BF7A-3CBF36DA2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368402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68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A6A6280-A697-47ED-857A-9EDAC17E5D5D}"/>
              </a:ext>
            </a:extLst>
          </p:cNvPr>
          <p:cNvGrpSpPr/>
          <p:nvPr/>
        </p:nvGrpSpPr>
        <p:grpSpPr>
          <a:xfrm>
            <a:off x="6271148" y="3617388"/>
            <a:ext cx="1076814" cy="1019317"/>
            <a:chOff x="-2191793" y="2339224"/>
            <a:chExt cx="1076814" cy="1019317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AE09D4B-7B85-4741-AE35-D231CC97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8281" y="2339224"/>
              <a:ext cx="1009791" cy="1019317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61CA75-2FF7-4C51-A46D-67EBB0C6DFB9}"/>
                </a:ext>
              </a:extLst>
            </p:cNvPr>
            <p:cNvSpPr txBox="1"/>
            <p:nvPr/>
          </p:nvSpPr>
          <p:spPr>
            <a:xfrm>
              <a:off x="-2191793" y="2525716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B5A8901-766C-40BD-B763-8B137F0C232C}"/>
              </a:ext>
            </a:extLst>
          </p:cNvPr>
          <p:cNvGrpSpPr/>
          <p:nvPr/>
        </p:nvGrpSpPr>
        <p:grpSpPr>
          <a:xfrm>
            <a:off x="7640462" y="3617386"/>
            <a:ext cx="1076814" cy="1019317"/>
            <a:chOff x="7630268" y="3425679"/>
            <a:chExt cx="1076814" cy="1019317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B9047F1-BCFF-4777-9378-9141D4D4B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780" y="3425679"/>
              <a:ext cx="1009791" cy="1019317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8CFD6EF-AF3F-4AFF-BBFD-1ECE086BC799}"/>
                </a:ext>
              </a:extLst>
            </p:cNvPr>
            <p:cNvSpPr txBox="1"/>
            <p:nvPr/>
          </p:nvSpPr>
          <p:spPr>
            <a:xfrm>
              <a:off x="7630268" y="3612171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OLD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>
                <a:latin typeface="Calibri Fett"/>
              </a:rPr>
              <a:t>NuGet</a:t>
            </a:r>
            <a:r>
              <a:rPr lang="de-DE" dirty="0">
                <a:latin typeface="Calibri Fett"/>
              </a:rPr>
              <a:t> – </a:t>
            </a:r>
            <a:r>
              <a:rPr lang="de-DE">
                <a:solidFill>
                  <a:schemeClr val="accent1"/>
                </a:solidFill>
                <a:latin typeface="Calibri Fett"/>
              </a:rPr>
              <a:t>readme.txt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Altes Projektformat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/</a:t>
            </a:r>
            <a:r>
              <a:rPr lang="de-DE" dirty="0" err="1">
                <a:latin typeface="+mn-lt"/>
              </a:rPr>
              <a:t>content</a:t>
            </a:r>
            <a:r>
              <a:rPr lang="de-DE" dirty="0">
                <a:latin typeface="+mn-lt"/>
              </a:rPr>
              <a:t>/readme.txt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Neues Projektformat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/</a:t>
            </a:r>
            <a:r>
              <a:rPr lang="de-DE" dirty="0" err="1">
                <a:latin typeface="+mn-lt"/>
              </a:rPr>
              <a:t>content</a:t>
            </a:r>
            <a:r>
              <a:rPr lang="de-DE" dirty="0">
                <a:latin typeface="+mn-lt"/>
              </a:rPr>
              <a:t> wird nicht mehr </a:t>
            </a:r>
            <a:r>
              <a:rPr lang="de-DE" dirty="0" err="1">
                <a:latin typeface="+mn-lt"/>
              </a:rPr>
              <a:t>untersützt</a:t>
            </a:r>
            <a:endParaRPr lang="de-DE" dirty="0">
              <a:latin typeface="+mn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/>
              <a:t>/readme.txt</a:t>
            </a: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3559BC7-1D2E-4A48-941E-3E94C6C2C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3366120"/>
            <a:ext cx="571500" cy="571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D31C5F-5549-47B0-B7E7-63F585B52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368402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45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42850F0-5C1A-49F0-BFF5-73E3A6DB88A8}"/>
              </a:ext>
            </a:extLst>
          </p:cNvPr>
          <p:cNvGrpSpPr/>
          <p:nvPr/>
        </p:nvGrpSpPr>
        <p:grpSpPr>
          <a:xfrm>
            <a:off x="6271148" y="3617388"/>
            <a:ext cx="1076814" cy="1019317"/>
            <a:chOff x="-2191793" y="2339224"/>
            <a:chExt cx="1076814" cy="101931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9ADA607-2B0C-45D5-AC7E-05435467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8281" y="2339224"/>
              <a:ext cx="1009791" cy="1019317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25F8E05-295A-47F6-92FB-143AEAE90538}"/>
                </a:ext>
              </a:extLst>
            </p:cNvPr>
            <p:cNvSpPr txBox="1"/>
            <p:nvPr/>
          </p:nvSpPr>
          <p:spPr>
            <a:xfrm>
              <a:off x="-2191793" y="2525716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F07991E-3B48-4A50-8668-D8FCBCC01E7A}"/>
              </a:ext>
            </a:extLst>
          </p:cNvPr>
          <p:cNvGrpSpPr/>
          <p:nvPr/>
        </p:nvGrpSpPr>
        <p:grpSpPr>
          <a:xfrm>
            <a:off x="7640462" y="3617386"/>
            <a:ext cx="1076814" cy="1019317"/>
            <a:chOff x="7630268" y="3425679"/>
            <a:chExt cx="1076814" cy="101931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03744CD-6B30-4F57-9F16-47EE4546F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780" y="3425679"/>
              <a:ext cx="1009791" cy="1019317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89FA6F7-A202-4D60-BAFF-C229F72A42CA}"/>
                </a:ext>
              </a:extLst>
            </p:cNvPr>
            <p:cNvSpPr txBox="1"/>
            <p:nvPr/>
          </p:nvSpPr>
          <p:spPr>
            <a:xfrm>
              <a:off x="7630268" y="3612171"/>
              <a:ext cx="107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OLD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.CSPROJ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chemeClr val="accent1"/>
                </a:solidFill>
              </a:rPr>
              <a:t>/</a:t>
            </a:r>
            <a:r>
              <a:rPr lang="de-DE" dirty="0" err="1">
                <a:solidFill>
                  <a:schemeClr val="accent1"/>
                </a:solidFill>
              </a:rPr>
              <a:t>build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4"/>
              </a:buBlip>
              <a:defRPr sz="1600" baseline="0"/>
            </a:lvl1pPr>
          </a:lstStyle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.</a:t>
            </a:r>
            <a:r>
              <a:rPr lang="de-DE" dirty="0" err="1">
                <a:latin typeface="+mn-lt"/>
              </a:rPr>
              <a:t>msbuild</a:t>
            </a:r>
            <a:r>
              <a:rPr lang="de-DE" dirty="0">
                <a:latin typeface="+mn-lt"/>
              </a:rPr>
              <a:t> Dateien</a:t>
            </a:r>
            <a:br>
              <a:rPr lang="de-DE" dirty="0">
                <a:latin typeface="+mn-lt"/>
              </a:rPr>
            </a:b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Werden automatisch in den </a:t>
            </a:r>
            <a:r>
              <a:rPr lang="de-DE" dirty="0" err="1">
                <a:latin typeface="+mn-lt"/>
              </a:rPr>
              <a:t>Build</a:t>
            </a:r>
            <a:r>
              <a:rPr lang="de-DE" dirty="0">
                <a:latin typeface="+mn-lt"/>
              </a:rPr>
              <a:t> Prozess eingebunden</a:t>
            </a:r>
            <a:br>
              <a:rPr lang="de-DE" dirty="0">
                <a:latin typeface="+mn-lt"/>
              </a:rPr>
            </a:b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Achtung: Werden beim deinstallieren teilweise nicht sauber entfernt</a:t>
            </a:r>
            <a:br>
              <a:rPr lang="de-DE" dirty="0">
                <a:latin typeface="+mn-lt"/>
              </a:rPr>
            </a:br>
            <a:endParaRPr lang="de-DE" dirty="0">
              <a:latin typeface="+mn-lt"/>
            </a:endParaRP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Verteilen von Post </a:t>
            </a:r>
            <a:r>
              <a:rPr lang="de-DE" dirty="0" err="1">
                <a:latin typeface="+mn-lt"/>
              </a:rPr>
              <a:t>Buid</a:t>
            </a:r>
            <a:r>
              <a:rPr lang="de-DE" dirty="0">
                <a:latin typeface="+mn-lt"/>
              </a:rPr>
              <a:t> Events </a:t>
            </a:r>
            <a:r>
              <a:rPr lang="de-DE">
                <a:latin typeface="+mn-lt"/>
              </a:rPr>
              <a:t>über NuGet</a:t>
            </a:r>
            <a:endParaRPr lang="de-DE" dirty="0">
              <a:latin typeface="+mn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BuildBundlerMinifier</a:t>
            </a:r>
            <a:endParaRPr lang="de-DE" dirty="0">
              <a:latin typeface="+mn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Fody</a:t>
            </a:r>
            <a:endParaRPr lang="de-DE" dirty="0">
              <a:latin typeface="+mn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3DC497-6E1A-4681-B0B6-8BFD14D91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3366120"/>
            <a:ext cx="571500" cy="571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0C9036D-5BC3-410D-AE33-D8719E1BD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368402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5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rgbClr val="00CA75"/>
                </a:solidFill>
              </a:rPr>
              <a:t>Sorry…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317179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r>
              <a:rPr lang="de-DE" dirty="0">
                <a:latin typeface="+mn-lt"/>
              </a:rPr>
              <a:t>Binding Redirects</a:t>
            </a:r>
          </a:p>
          <a:p>
            <a:r>
              <a:rPr lang="de-DE" dirty="0">
                <a:latin typeface="+mn-lt"/>
              </a:rPr>
              <a:t>Multi-Target </a:t>
            </a:r>
            <a:r>
              <a:rPr lang="de-DE" dirty="0" err="1">
                <a:latin typeface="+mn-lt"/>
              </a:rPr>
              <a:t>Builds</a:t>
            </a:r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NuGet ohne .</a:t>
            </a:r>
            <a:r>
              <a:rPr lang="de-DE" dirty="0" err="1">
                <a:latin typeface="+mn-lt"/>
              </a:rPr>
              <a:t>nuspec</a:t>
            </a:r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Debugging</a:t>
            </a:r>
          </a:p>
          <a:p>
            <a:r>
              <a:rPr lang="de-DE" dirty="0">
                <a:latin typeface="+mn-lt"/>
              </a:rPr>
              <a:t>.</a:t>
            </a:r>
            <a:r>
              <a:rPr lang="de-DE" dirty="0" err="1">
                <a:latin typeface="+mn-lt"/>
              </a:rPr>
              <a:t>snupkg</a:t>
            </a:r>
            <a:r>
              <a:rPr lang="de-DE" dirty="0">
                <a:latin typeface="+mn-lt"/>
              </a:rPr>
              <a:t> Format</a:t>
            </a:r>
          </a:p>
          <a:p>
            <a:r>
              <a:rPr lang="de-DE" dirty="0" err="1">
                <a:latin typeface="+mn-lt"/>
              </a:rPr>
              <a:t>SourceLink</a:t>
            </a:r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Symbol Server</a:t>
            </a:r>
          </a:p>
          <a:p>
            <a:r>
              <a:rPr lang="de-DE" dirty="0">
                <a:latin typeface="+mn-lt"/>
              </a:rPr>
              <a:t>NuGet-in-</a:t>
            </a:r>
            <a:r>
              <a:rPr lang="de-DE" dirty="0" err="1">
                <a:latin typeface="+mn-lt"/>
              </a:rPr>
              <a:t>the</a:t>
            </a:r>
            <a:r>
              <a:rPr lang="de-DE" dirty="0">
                <a:latin typeface="+mn-lt"/>
              </a:rPr>
              <a:t>-Wild</a:t>
            </a:r>
          </a:p>
          <a:p>
            <a:r>
              <a:rPr lang="de-DE" dirty="0">
                <a:latin typeface="+mn-lt"/>
              </a:rPr>
              <a:t>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8F5144-6108-4659-A2E4-87A6A9245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/>
        </p:blipFill>
        <p:spPr>
          <a:xfrm>
            <a:off x="3923928" y="0"/>
            <a:ext cx="7704856" cy="49990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E265832-C946-4753-8F69-29ADA0EF653D}"/>
              </a:ext>
            </a:extLst>
          </p:cNvPr>
          <p:cNvSpPr/>
          <p:nvPr/>
        </p:nvSpPr>
        <p:spPr>
          <a:xfrm>
            <a:off x="3923928" y="0"/>
            <a:ext cx="2376264" cy="4998506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6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cap="all" baseline="0" dirty="0">
              <a:latin typeface="Calibri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72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all" dirty="0" err="1"/>
              <a:t>NuGet</a:t>
            </a:r>
            <a:r>
              <a:rPr lang="de-DE" dirty="0"/>
              <a:t> – </a:t>
            </a:r>
            <a:r>
              <a:rPr lang="de-DE" dirty="0">
                <a:solidFill>
                  <a:srgbClr val="00CA75"/>
                </a:solidFill>
              </a:rPr>
              <a:t>Fin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F1A653-A197-4F08-95B4-83AEF2BEC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" y="1203598"/>
            <a:ext cx="5183113" cy="3409369"/>
          </a:xfrm>
          <a:prstGeom prst="rect">
            <a:avLst/>
          </a:prstGeom>
        </p:spPr>
      </p:pic>
      <p:pic>
        <p:nvPicPr>
          <p:cNvPr id="2050" name="Picture 2" descr="Beer Mug on Apple iOS 12.2">
            <a:extLst>
              <a:ext uri="{FF2B5EF4-FFF2-40B4-BE49-F238E27FC236}">
                <a16:creationId xmlns:a16="http://schemas.microsoft.com/office/drawing/2014/main" id="{4BC7AAFA-27C2-4CFD-BFA8-1036E4E0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2955">
            <a:off x="347056" y="159438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er Mug on Apple iOS 12.2">
            <a:extLst>
              <a:ext uri="{FF2B5EF4-FFF2-40B4-BE49-F238E27FC236}">
                <a16:creationId xmlns:a16="http://schemas.microsoft.com/office/drawing/2014/main" id="{AC22D459-3ED7-4282-88F8-250D22D2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7171" flipH="1">
            <a:off x="4153998" y="165847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A51258-5979-4B2E-9E59-3D859C806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096" y="1203598"/>
            <a:ext cx="3409368" cy="34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8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9ECE98E-886C-4288-BE3F-D8853124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NUGET</a:t>
            </a:r>
            <a:r>
              <a:rPr lang="de-DE" dirty="0"/>
              <a:t> </a:t>
            </a:r>
            <a:r>
              <a:rPr lang="de-DE" dirty="0">
                <a:solidFill>
                  <a:srgbClr val="000000"/>
                </a:solidFill>
              </a:rPr>
              <a:t>–</a:t>
            </a:r>
            <a:r>
              <a:rPr lang="de-DE" dirty="0">
                <a:solidFill>
                  <a:srgbClr val="00CA75"/>
                </a:solidFill>
              </a:rPr>
              <a:t> Das Ziel</a:t>
            </a:r>
          </a:p>
        </p:txBody>
      </p:sp>
      <p:pic>
        <p:nvPicPr>
          <p:cNvPr id="2050" name="Picture 2" descr="https://s3.amazonaws.com/pix.iemoji.com/images/emoji/apple/ios-12/256/party-popper.png">
            <a:extLst>
              <a:ext uri="{FF2B5EF4-FFF2-40B4-BE49-F238E27FC236}">
                <a16:creationId xmlns:a16="http://schemas.microsoft.com/office/drawing/2014/main" id="{4DF04CC2-26EA-4092-93C6-FCF74E74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78016" y="1275606"/>
            <a:ext cx="2798440" cy="27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1EB9690-8D70-41EF-801F-C9A9D2A2E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08931"/>
            <a:ext cx="4717761" cy="2931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35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Wann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101155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lang="de-DE" dirty="0">
                <a:latin typeface="+mn-lt"/>
              </a:rPr>
              <a:t>Immer wenn ich teilen möchte oder sollte</a:t>
            </a:r>
          </a:p>
          <a:p>
            <a:pPr marL="0" indent="0">
              <a:buNone/>
              <a:defRPr/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Projekte werden über mehrere Solutions hinweg geteilt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z.B. die allseits beliebte </a:t>
            </a:r>
            <a:r>
              <a:rPr lang="de-DE" dirty="0" err="1">
                <a:latin typeface="+mn-lt"/>
              </a:rPr>
              <a:t>Logging</a:t>
            </a:r>
            <a:r>
              <a:rPr lang="de-DE" dirty="0">
                <a:latin typeface="+mn-lt"/>
              </a:rPr>
              <a:t> Library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Teile wo noch nie zuvor geteilt worden ist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z.B. wenn das Rad unbewusst immer neu erfunden werden muss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endParaRPr lang="de-DE" dirty="0"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lang="de-DE" dirty="0">
                <a:latin typeface="+mn-lt"/>
              </a:rPr>
              <a:t>Verpacken von Drittanbieter Bibliotheken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z.B. die Bibliotheken im allseits beliebten „</a:t>
            </a:r>
            <a:r>
              <a:rPr lang="de-DE" dirty="0" err="1">
                <a:latin typeface="+mn-lt"/>
              </a:rPr>
              <a:t>libs</a:t>
            </a:r>
            <a:r>
              <a:rPr lang="de-DE" dirty="0">
                <a:latin typeface="+mn-lt"/>
              </a:rPr>
              <a:t>“ Ordner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endParaRPr lang="de-DE" dirty="0"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829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Aber…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101155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lang="de-DE" dirty="0">
                <a:latin typeface="+mn-lt"/>
              </a:rPr>
              <a:t>Ich entwickle nur privat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...und alleine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…und alles ist sehr eng gekoppelt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…und möchte nichts teilen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endParaRPr lang="de-DE" dirty="0"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lang="de-DE" dirty="0">
                <a:latin typeface="+mn-lt"/>
              </a:rPr>
              <a:t>Ich habe einen gigantische und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historisch gewachsenen Software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Umgebung</a:t>
            </a:r>
            <a:br>
              <a:rPr lang="de-DE" dirty="0">
                <a:latin typeface="+mn-lt"/>
              </a:rPr>
            </a:br>
            <a:endParaRPr lang="de-DE" dirty="0"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endParaRPr lang="de-DE" dirty="0">
              <a:latin typeface="+mn-lt"/>
            </a:endParaRPr>
          </a:p>
        </p:txBody>
      </p:sp>
      <p:pic>
        <p:nvPicPr>
          <p:cNvPr id="1026" name="Picture 2" descr="High Quality Crying Girl Blank Meme Template">
            <a:extLst>
              <a:ext uri="{FF2B5EF4-FFF2-40B4-BE49-F238E27FC236}">
                <a16:creationId xmlns:a16="http://schemas.microsoft.com/office/drawing/2014/main" id="{45F964EA-A742-4756-B1E4-AD2F3263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000" y="-7883"/>
            <a:ext cx="5009803" cy="50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94C212D-A00C-4F05-AE5F-7CFB6E7E88B4}"/>
              </a:ext>
            </a:extLst>
          </p:cNvPr>
          <p:cNvSpPr/>
          <p:nvPr/>
        </p:nvSpPr>
        <p:spPr>
          <a:xfrm>
            <a:off x="4572001" y="-8831"/>
            <a:ext cx="1944215" cy="5009804"/>
          </a:xfrm>
          <a:prstGeom prst="rect">
            <a:avLst/>
          </a:prstGeom>
          <a:gradFill flip="none" rotWithShape="1">
            <a:gsLst>
              <a:gs pos="35000">
                <a:srgbClr val="FFFFFF">
                  <a:alpha val="8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cap="all" baseline="0" dirty="0">
              <a:latin typeface="Calibri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64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Vorteile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11187" y="1486818"/>
            <a:ext cx="7921625" cy="3101155"/>
          </a:xfrm>
          <a:prstGeom prst="rect">
            <a:avLst/>
          </a:prstGeom>
        </p:spPr>
        <p:txBody>
          <a:bodyPr lIns="0" tIns="0" rIns="0" bIns="0"/>
          <a:lstStyle>
            <a:lvl1pPr marL="270272" indent="-270272">
              <a:buFontTx/>
              <a:buBlip>
                <a:blip r:embed="rId3"/>
              </a:buBlip>
              <a:defRPr sz="1600" baseline="0"/>
            </a:lvl1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lang="de-DE" dirty="0">
                <a:latin typeface="+mn-lt"/>
              </a:rPr>
              <a:t>Versionierung &amp; Verteilung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Ermöglicht konfliktfreie Entwicklung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Zentrale Verwaltung von Updates</a:t>
            </a:r>
          </a:p>
          <a:p>
            <a:pPr marL="297000" lvl="1" indent="0">
              <a:buNone/>
              <a:defRPr/>
            </a:pPr>
            <a:endParaRPr lang="de-DE" dirty="0">
              <a:latin typeface="+mn-lt"/>
            </a:endParaRPr>
          </a:p>
          <a:p>
            <a:pPr lvl="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/>
              <a:t>Zuständigkeiten werden geklärt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/>
              <a:t>Wer wird der Ansprechpartner für ein Paket?</a:t>
            </a:r>
          </a:p>
          <a:p>
            <a:pPr marL="297000" lvl="1" indent="0">
              <a:buNone/>
              <a:defRPr/>
            </a:pPr>
            <a:endParaRPr lang="de-DE" dirty="0"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lang="de-DE" dirty="0">
                <a:latin typeface="+mn-lt"/>
              </a:rPr>
              <a:t>Mehr als eine Paket Manager für .</a:t>
            </a:r>
            <a:r>
              <a:rPr lang="de-DE" dirty="0" err="1">
                <a:latin typeface="+mn-lt"/>
              </a:rPr>
              <a:t>dll‘s</a:t>
            </a:r>
            <a:endParaRPr lang="de-DE" dirty="0">
              <a:latin typeface="+mn-lt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 err="1">
                <a:latin typeface="+mn-lt"/>
              </a:rPr>
              <a:t>Tooling</a:t>
            </a:r>
            <a:endParaRPr lang="de-DE" dirty="0">
              <a:latin typeface="+mn-lt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de-DE" dirty="0">
                <a:latin typeface="+mn-lt"/>
              </a:rPr>
              <a:t>Code Transformation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endParaRPr lang="de-DE" dirty="0"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273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Image result for bob kelso">
            <a:extLst>
              <a:ext uri="{FF2B5EF4-FFF2-40B4-BE49-F238E27FC236}">
                <a16:creationId xmlns:a16="http://schemas.microsoft.com/office/drawing/2014/main" id="{8DD5464E-FCC7-4D95-9823-3D4A502F2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000" y="-142157"/>
            <a:ext cx="4305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12AA682-4B30-41EF-BBB1-265EDDCB407F}"/>
              </a:ext>
            </a:extLst>
          </p:cNvPr>
          <p:cNvSpPr/>
          <p:nvPr/>
        </p:nvSpPr>
        <p:spPr>
          <a:xfrm>
            <a:off x="4827887" y="-186070"/>
            <a:ext cx="896241" cy="5184576"/>
          </a:xfrm>
          <a:prstGeom prst="rect">
            <a:avLst/>
          </a:prstGeom>
          <a:gradFill flip="none" rotWithShape="1">
            <a:gsLst>
              <a:gs pos="35000">
                <a:srgbClr val="FFFFFF">
                  <a:alpha val="8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cap="all" baseline="0" dirty="0">
              <a:latin typeface="Calibri Norm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188" y="231775"/>
            <a:ext cx="8101012" cy="5397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NUGET – </a:t>
            </a:r>
            <a:r>
              <a:rPr lang="de-DE" dirty="0">
                <a:solidFill>
                  <a:srgbClr val="00CA75"/>
                </a:solidFill>
              </a:rPr>
              <a:t>Hürden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629B4-ABCC-4372-BF49-05FD916B8C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1187" y="1486818"/>
            <a:ext cx="7921625" cy="2885131"/>
          </a:xfrm>
        </p:spPr>
        <p:txBody>
          <a:bodyPr/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Etwas organisatorischer Aufwand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Zuständigkeiten klären</a:t>
            </a:r>
          </a:p>
          <a:p>
            <a:pPr marL="0" indent="0">
              <a:buNone/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>
                <a:latin typeface="+mn-lt"/>
              </a:rPr>
              <a:t>NuGet</a:t>
            </a:r>
            <a:r>
              <a:rPr lang="de-DE" dirty="0">
                <a:latin typeface="+mn-lt"/>
              </a:rPr>
              <a:t> Server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>
                <a:latin typeface="+mn-lt"/>
              </a:rPr>
              <a:t>Kostenfrei / Kostenpflichtig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de-DE" dirty="0">
              <a:latin typeface="+mn-lt"/>
            </a:endParaRP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/>
              <a:t>Debugging Experience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dirty="0" err="1"/>
              <a:t>NuGet</a:t>
            </a:r>
            <a:r>
              <a:rPr lang="de-DE" dirty="0"/>
              <a:t> == Library != Code</a:t>
            </a:r>
          </a:p>
        </p:txBody>
      </p:sp>
    </p:spTree>
    <p:extLst>
      <p:ext uri="{BB962C8B-B14F-4D97-AF65-F5344CB8AC3E}">
        <p14:creationId xmlns:p14="http://schemas.microsoft.com/office/powerpoint/2010/main" val="313678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2_Accso Master">
  <a:themeElements>
    <a:clrScheme name="AccsoFarben">
      <a:dk1>
        <a:srgbClr val="000000"/>
      </a:dk1>
      <a:lt1>
        <a:srgbClr val="FFFFFF"/>
      </a:lt1>
      <a:dk2>
        <a:srgbClr val="44546A"/>
      </a:dk2>
      <a:lt2>
        <a:srgbClr val="E6E6E6"/>
      </a:lt2>
      <a:accent1>
        <a:srgbClr val="00CA75"/>
      </a:accent1>
      <a:accent2>
        <a:srgbClr val="1B1B2D"/>
      </a:accent2>
      <a:accent3>
        <a:srgbClr val="73E1B3"/>
      </a:accent3>
      <a:accent4>
        <a:srgbClr val="7878FA"/>
      </a:accent4>
      <a:accent5>
        <a:srgbClr val="DCDCDF"/>
      </a:accent5>
      <a:accent6>
        <a:srgbClr val="A3A3AB"/>
      </a:accent6>
      <a:hlink>
        <a:srgbClr val="7878FA"/>
      </a:hlink>
      <a:folHlink>
        <a:srgbClr val="73E1B3"/>
      </a:folHlink>
    </a:clrScheme>
    <a:fontScheme name="Benutzerdefiniert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Nyad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so_Praesentation_(Calibri)_(Vorlage)18" id="{A57FF56C-65C5-ED48-B2A2-10017073643C}" vid="{5E966977-82E7-1F4E-B5D4-05FF8A5FA487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186029C7B62143B9199C5F17E3542A" ma:contentTypeVersion="10" ma:contentTypeDescription="Ein neues Dokument erstellen." ma:contentTypeScope="" ma:versionID="bcecff8d862173053452f90c7261a05b">
  <xsd:schema xmlns:xsd="http://www.w3.org/2001/XMLSchema" xmlns:xs="http://www.w3.org/2001/XMLSchema" xmlns:p="http://schemas.microsoft.com/office/2006/metadata/properties" xmlns:ns2="65e63f79-38d4-4d08-8e3a-3c77cede0032" xmlns:ns3="c3e4600b-9765-4c6f-b1e1-cf01664a61c9" targetNamespace="http://schemas.microsoft.com/office/2006/metadata/properties" ma:root="true" ma:fieldsID="1149f4ca306edab2bdc00a494d103a14" ns2:_="" ns3:_="">
    <xsd:import namespace="65e63f79-38d4-4d08-8e3a-3c77cede0032"/>
    <xsd:import namespace="c3e4600b-9765-4c6f-b1e1-cf01664a61c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e63f79-38d4-4d08-8e3a-3c77cede00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Zuletzt freigegeben nach Benutz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Zuletzt freigegeben nach Zeitpunkt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e4600b-9765-4c6f-b1e1-cf01664a61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0B2EC664-5CD6-4F2F-A2E5-F3869ADF3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749CCA-A9CA-4B22-B826-6906BD0FA0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e63f79-38d4-4d08-8e3a-3c77cede0032"/>
    <ds:schemaRef ds:uri="c3e4600b-9765-4c6f-b1e1-cf01664a61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0B4DCD-1FA6-4614-8285-43C2BE0F1888}">
  <ds:schemaRefs>
    <ds:schemaRef ds:uri="http://purl.org/dc/elements/1.1/"/>
    <ds:schemaRef ds:uri="http://schemas.microsoft.com/office/2006/metadata/properties"/>
    <ds:schemaRef ds:uri="c3e4600b-9765-4c6f-b1e1-cf01664a61c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65e63f79-38d4-4d08-8e3a-3c77cede003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NuGet</Template>
  <TotalTime>0</TotalTime>
  <Words>983</Words>
  <Application>Microsoft Office PowerPoint</Application>
  <PresentationFormat>Bildschirmpräsentation (16:9)</PresentationFormat>
  <Paragraphs>404</Paragraphs>
  <Slides>44</Slides>
  <Notes>44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4" baseType="lpstr">
      <vt:lpstr>Arial</vt:lpstr>
      <vt:lpstr>Calibri</vt:lpstr>
      <vt:lpstr>Calibri Fett</vt:lpstr>
      <vt:lpstr>Calibri Normal</vt:lpstr>
      <vt:lpstr>Clan Pro</vt:lpstr>
      <vt:lpstr>Clan Pro Buch</vt:lpstr>
      <vt:lpstr>Consolas</vt:lpstr>
      <vt:lpstr>Segoe UI</vt:lpstr>
      <vt:lpstr>Wingdings 2</vt:lpstr>
      <vt:lpstr>2_Accso Master</vt:lpstr>
      <vt:lpstr>PowerPoint-Präsentation</vt:lpstr>
      <vt:lpstr>NUGET – Spring BASTA!</vt:lpstr>
      <vt:lpstr>NUGET – Was gibt es hier?</vt:lpstr>
      <vt:lpstr>NUGET – Wer bin ich?</vt:lpstr>
      <vt:lpstr>NUGET – Das Ziel</vt:lpstr>
      <vt:lpstr>NUGET – Wann</vt:lpstr>
      <vt:lpstr>NUGET – Aber…</vt:lpstr>
      <vt:lpstr>NUGET – Vorteile</vt:lpstr>
      <vt:lpstr>NUGET – Hürden</vt:lpstr>
      <vt:lpstr>NUGET – Los geht‘s</vt:lpstr>
      <vt:lpstr>NUGET – Von null auf NuGet</vt:lpstr>
      <vt:lpstr>NUGET – Demo Time</vt:lpstr>
      <vt:lpstr>NUGET – CLI</vt:lpstr>
      <vt:lpstr>NUGET – Package Explorer</vt:lpstr>
      <vt:lpstr>NUGET – Accso.Basta.NuGet.Logging.nupkg</vt:lpstr>
      <vt:lpstr>NUGET – Package Metadata</vt:lpstr>
      <vt:lpstr>NUGET – Package Contents</vt:lpstr>
      <vt:lpstr>NuGet – .nuspec</vt:lpstr>
      <vt:lpstr>NUGET – .nuspec &lt;metadata&gt;</vt:lpstr>
      <vt:lpstr>NuGet – .nuspec $token$</vt:lpstr>
      <vt:lpstr>NuGet – .nuspec &lt;files&gt;</vt:lpstr>
      <vt:lpstr>NUGET – Automation</vt:lpstr>
      <vt:lpstr>NuGet – Azure DevOps Integration</vt:lpstr>
      <vt:lpstr>NuGet – Semantic Versioning</vt:lpstr>
      <vt:lpstr>NuGet – SemVer 1.0</vt:lpstr>
      <vt:lpstr>NuGet – SemVer 2.0</vt:lpstr>
      <vt:lpstr>NuGet – Versioning 101</vt:lpstr>
      <vt:lpstr>NuGet – Hosting</vt:lpstr>
      <vt:lpstr>NuGet – Hosting</vt:lpstr>
      <vt:lpstr>NuGet – Status</vt:lpstr>
      <vt:lpstr>NuGet – Neues™ .csproj</vt:lpstr>
      <vt:lpstr>NuGet – &lt;PackageReference&gt;</vt:lpstr>
      <vt:lpstr>NuGet – Shut up &amp; take my money…</vt:lpstr>
      <vt:lpstr>NuGet – Neues™ .csproj</vt:lpstr>
      <vt:lpstr>NuGet – Mehr als eine Library…</vt:lpstr>
      <vt:lpstr>NuGet – Folders</vt:lpstr>
      <vt:lpstr>NuGet – /content</vt:lpstr>
      <vt:lpstr>NuGet – XDT Transformationen</vt:lpstr>
      <vt:lpstr>NuGet – /tools</vt:lpstr>
      <vt:lpstr>NuGet – NuGet Package Type</vt:lpstr>
      <vt:lpstr>NuGet – readme.txt</vt:lpstr>
      <vt:lpstr>NuGet – /build</vt:lpstr>
      <vt:lpstr>NuGet – Sorry…</vt:lpstr>
      <vt:lpstr>NuGet – 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UNTERTITEL - SUBHEADLINE</dc:title>
  <dc:creator>Lorek, Jens</dc:creator>
  <cp:lastModifiedBy>Lorek, Jens</cp:lastModifiedBy>
  <cp:revision>932</cp:revision>
  <cp:lastPrinted>2019-02-25T22:14:51Z</cp:lastPrinted>
  <dcterms:created xsi:type="dcterms:W3CDTF">2019-02-01T08:26:26Z</dcterms:created>
  <dcterms:modified xsi:type="dcterms:W3CDTF">2019-09-26T14:01:30Z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0x010100CD186029C7B62143B9199C5F17E3542A</vt:lpwstr>
  </property>
</Properties>
</file>